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5"/>
  </p:notesMasterIdLst>
  <p:sldIdLst>
    <p:sldId id="263" r:id="rId5"/>
    <p:sldId id="271" r:id="rId6"/>
    <p:sldId id="266" r:id="rId7"/>
    <p:sldId id="265" r:id="rId8"/>
    <p:sldId id="260" r:id="rId9"/>
    <p:sldId id="261" r:id="rId10"/>
    <p:sldId id="267" r:id="rId11"/>
    <p:sldId id="268" r:id="rId12"/>
    <p:sldId id="269" r:id="rId13"/>
    <p:sldId id="270" r:id="rId14"/>
  </p:sldIdLst>
  <p:sldSz cx="9144000" cy="5143500" type="screen16x9"/>
  <p:notesSz cx="6858000" cy="9144000"/>
  <p:defaultTextStyle>
    <a:defPPr>
      <a:defRPr lang="en-CH"/>
    </a:defPPr>
    <a:lvl1pPr marL="0" algn="l" defTabSz="163220" rtl="0" eaLnBrk="1" latinLnBrk="0" hangingPunct="1">
      <a:defRPr sz="321" kern="1200">
        <a:solidFill>
          <a:schemeClr val="tx1"/>
        </a:solidFill>
        <a:latin typeface="+mn-lt"/>
        <a:ea typeface="+mn-ea"/>
        <a:cs typeface="+mn-cs"/>
      </a:defRPr>
    </a:lvl1pPr>
    <a:lvl2pPr marL="81610" algn="l" defTabSz="163220" rtl="0" eaLnBrk="1" latinLnBrk="0" hangingPunct="1">
      <a:defRPr sz="321" kern="1200">
        <a:solidFill>
          <a:schemeClr val="tx1"/>
        </a:solidFill>
        <a:latin typeface="+mn-lt"/>
        <a:ea typeface="+mn-ea"/>
        <a:cs typeface="+mn-cs"/>
      </a:defRPr>
    </a:lvl2pPr>
    <a:lvl3pPr marL="163220" algn="l" defTabSz="163220" rtl="0" eaLnBrk="1" latinLnBrk="0" hangingPunct="1">
      <a:defRPr sz="321" kern="1200">
        <a:solidFill>
          <a:schemeClr val="tx1"/>
        </a:solidFill>
        <a:latin typeface="+mn-lt"/>
        <a:ea typeface="+mn-ea"/>
        <a:cs typeface="+mn-cs"/>
      </a:defRPr>
    </a:lvl3pPr>
    <a:lvl4pPr marL="244831" algn="l" defTabSz="163220" rtl="0" eaLnBrk="1" latinLnBrk="0" hangingPunct="1">
      <a:defRPr sz="321" kern="1200">
        <a:solidFill>
          <a:schemeClr val="tx1"/>
        </a:solidFill>
        <a:latin typeface="+mn-lt"/>
        <a:ea typeface="+mn-ea"/>
        <a:cs typeface="+mn-cs"/>
      </a:defRPr>
    </a:lvl4pPr>
    <a:lvl5pPr marL="326441" algn="l" defTabSz="163220" rtl="0" eaLnBrk="1" latinLnBrk="0" hangingPunct="1">
      <a:defRPr sz="321" kern="1200">
        <a:solidFill>
          <a:schemeClr val="tx1"/>
        </a:solidFill>
        <a:latin typeface="+mn-lt"/>
        <a:ea typeface="+mn-ea"/>
        <a:cs typeface="+mn-cs"/>
      </a:defRPr>
    </a:lvl5pPr>
    <a:lvl6pPr marL="408051" algn="l" defTabSz="163220" rtl="0" eaLnBrk="1" latinLnBrk="0" hangingPunct="1">
      <a:defRPr sz="321" kern="1200">
        <a:solidFill>
          <a:schemeClr val="tx1"/>
        </a:solidFill>
        <a:latin typeface="+mn-lt"/>
        <a:ea typeface="+mn-ea"/>
        <a:cs typeface="+mn-cs"/>
      </a:defRPr>
    </a:lvl6pPr>
    <a:lvl7pPr marL="489661" algn="l" defTabSz="163220" rtl="0" eaLnBrk="1" latinLnBrk="0" hangingPunct="1">
      <a:defRPr sz="321" kern="1200">
        <a:solidFill>
          <a:schemeClr val="tx1"/>
        </a:solidFill>
        <a:latin typeface="+mn-lt"/>
        <a:ea typeface="+mn-ea"/>
        <a:cs typeface="+mn-cs"/>
      </a:defRPr>
    </a:lvl7pPr>
    <a:lvl8pPr marL="571271" algn="l" defTabSz="163220" rtl="0" eaLnBrk="1" latinLnBrk="0" hangingPunct="1">
      <a:defRPr sz="321" kern="1200">
        <a:solidFill>
          <a:schemeClr val="tx1"/>
        </a:solidFill>
        <a:latin typeface="+mn-lt"/>
        <a:ea typeface="+mn-ea"/>
        <a:cs typeface="+mn-cs"/>
      </a:defRPr>
    </a:lvl8pPr>
    <a:lvl9pPr marL="652882" algn="l" defTabSz="163220" rtl="0" eaLnBrk="1" latinLnBrk="0" hangingPunct="1">
      <a:defRPr sz="32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38C"/>
    <a:srgbClr val="E94D1A"/>
    <a:srgbClr val="00A19B"/>
    <a:srgbClr val="F1592A"/>
    <a:srgbClr val="13A89E"/>
    <a:srgbClr val="0E76BC"/>
    <a:srgbClr val="F15222"/>
    <a:srgbClr val="EA4E1B"/>
    <a:srgbClr val="CF007F"/>
    <a:srgbClr val="5757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1AE813-85FA-4B93-A60D-2D02CBFAF05C}" v="48" dt="2025-10-31T15:19:12.1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47" d="100"/>
          <a:sy n="147" d="100"/>
        </p:scale>
        <p:origin x="546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ne Haller" userId="698445f8-f0f5-485e-a2ba-b72d51bbdf9e" providerId="ADAL" clId="{1E816B7D-6D6E-4CAE-A324-EF18E0536981}"/>
    <pc:docChg chg="undo redo custSel modSld modMainMaster">
      <pc:chgData name="Rene Haller" userId="698445f8-f0f5-485e-a2ba-b72d51bbdf9e" providerId="ADAL" clId="{1E816B7D-6D6E-4CAE-A324-EF18E0536981}" dt="2025-10-31T15:19:12.198" v="380"/>
      <pc:docMkLst>
        <pc:docMk/>
      </pc:docMkLst>
      <pc:sldChg chg="addSp delSp modSp mod">
        <pc:chgData name="Rene Haller" userId="698445f8-f0f5-485e-a2ba-b72d51bbdf9e" providerId="ADAL" clId="{1E816B7D-6D6E-4CAE-A324-EF18E0536981}" dt="2025-10-31T14:08:43.718" v="227" actId="478"/>
        <pc:sldMkLst>
          <pc:docMk/>
          <pc:sldMk cId="70896465" sldId="271"/>
        </pc:sldMkLst>
        <pc:graphicFrameChg chg="modGraphic">
          <ac:chgData name="Rene Haller" userId="698445f8-f0f5-485e-a2ba-b72d51bbdf9e" providerId="ADAL" clId="{1E816B7D-6D6E-4CAE-A324-EF18E0536981}" dt="2025-10-31T14:08:36.245" v="226" actId="207"/>
          <ac:graphicFrameMkLst>
            <pc:docMk/>
            <pc:sldMk cId="70896465" sldId="271"/>
            <ac:graphicFrameMk id="2" creationId="{A589443A-6081-4699-93D9-9F893DEC6AC3}"/>
          </ac:graphicFrameMkLst>
        </pc:graphicFrameChg>
        <pc:picChg chg="add del mod">
          <ac:chgData name="Rene Haller" userId="698445f8-f0f5-485e-a2ba-b72d51bbdf9e" providerId="ADAL" clId="{1E816B7D-6D6E-4CAE-A324-EF18E0536981}" dt="2025-10-31T14:08:43.718" v="227" actId="478"/>
          <ac:picMkLst>
            <pc:docMk/>
            <pc:sldMk cId="70896465" sldId="271"/>
            <ac:picMk id="7" creationId="{5B3099EE-E9E6-B014-72E2-DCCC8317D528}"/>
          </ac:picMkLst>
        </pc:picChg>
      </pc:sldChg>
      <pc:sldMasterChg chg="modSldLayout">
        <pc:chgData name="Rene Haller" userId="698445f8-f0f5-485e-a2ba-b72d51bbdf9e" providerId="ADAL" clId="{1E816B7D-6D6E-4CAE-A324-EF18E0536981}" dt="2025-10-31T15:19:12.198" v="380"/>
        <pc:sldMasterMkLst>
          <pc:docMk/>
          <pc:sldMasterMk cId="0" sldId="2147483648"/>
        </pc:sldMasterMkLst>
        <pc:sldLayoutChg chg="addSp delSp modSp mod">
          <pc:chgData name="Rene Haller" userId="698445f8-f0f5-485e-a2ba-b72d51bbdf9e" providerId="ADAL" clId="{1E816B7D-6D6E-4CAE-A324-EF18E0536981}" dt="2025-10-31T15:17:52.819" v="351" actId="1037"/>
          <pc:sldLayoutMkLst>
            <pc:docMk/>
            <pc:sldMasterMk cId="0" sldId="2147483648"/>
            <pc:sldLayoutMk cId="0" sldId="2147483649"/>
          </pc:sldLayoutMkLst>
          <pc:spChg chg="mod">
            <ac:chgData name="Rene Haller" userId="698445f8-f0f5-485e-a2ba-b72d51bbdf9e" providerId="ADAL" clId="{1E816B7D-6D6E-4CAE-A324-EF18E0536981}" dt="2025-10-31T15:10:54.220" v="250" actId="164"/>
            <ac:spMkLst>
              <pc:docMk/>
              <pc:sldMasterMk cId="0" sldId="2147483648"/>
              <pc:sldLayoutMk cId="0" sldId="2147483649"/>
              <ac:spMk id="6" creationId="{B06DA077-8D65-7099-3751-6B2F1191EA13}"/>
            </ac:spMkLst>
          </pc:spChg>
          <pc:spChg chg="add mod ord">
            <ac:chgData name="Rene Haller" userId="698445f8-f0f5-485e-a2ba-b72d51bbdf9e" providerId="ADAL" clId="{1E816B7D-6D6E-4CAE-A324-EF18E0536981}" dt="2025-10-31T15:10:54.220" v="250" actId="164"/>
            <ac:spMkLst>
              <pc:docMk/>
              <pc:sldMasterMk cId="0" sldId="2147483648"/>
              <pc:sldLayoutMk cId="0" sldId="2147483649"/>
              <ac:spMk id="7" creationId="{11132D98-9627-3845-F4A7-7C9F93BEC543}"/>
            </ac:spMkLst>
          </pc:spChg>
          <pc:grpChg chg="add mod">
            <ac:chgData name="Rene Haller" userId="698445f8-f0f5-485e-a2ba-b72d51bbdf9e" providerId="ADAL" clId="{1E816B7D-6D6E-4CAE-A324-EF18E0536981}" dt="2025-10-31T15:10:54.220" v="250" actId="164"/>
            <ac:grpSpMkLst>
              <pc:docMk/>
              <pc:sldMasterMk cId="0" sldId="2147483648"/>
              <pc:sldLayoutMk cId="0" sldId="2147483649"/>
              <ac:grpSpMk id="25" creationId="{D287CCF5-496B-B4F9-5991-477D7EB5B020}"/>
            </ac:grpSpMkLst>
          </pc:grpChg>
          <pc:picChg chg="add del mod">
            <ac:chgData name="Rene Haller" userId="698445f8-f0f5-485e-a2ba-b72d51bbdf9e" providerId="ADAL" clId="{1E816B7D-6D6E-4CAE-A324-EF18E0536981}" dt="2025-10-31T15:17:29.307" v="311" actId="478"/>
            <ac:picMkLst>
              <pc:docMk/>
              <pc:sldMasterMk cId="0" sldId="2147483648"/>
              <pc:sldLayoutMk cId="0" sldId="2147483649"/>
              <ac:picMk id="3" creationId="{37744C0C-EAE2-B482-7A27-1B9945AE2D4D}"/>
            </ac:picMkLst>
          </pc:picChg>
          <pc:picChg chg="del">
            <ac:chgData name="Rene Haller" userId="698445f8-f0f5-485e-a2ba-b72d51bbdf9e" providerId="ADAL" clId="{1E816B7D-6D6E-4CAE-A324-EF18E0536981}" dt="2025-10-31T13:51:59.413" v="4" actId="478"/>
            <ac:picMkLst>
              <pc:docMk/>
              <pc:sldMasterMk cId="0" sldId="2147483648"/>
              <pc:sldLayoutMk cId="0" sldId="2147483649"/>
              <ac:picMk id="3" creationId="{ACCE0034-2387-C11A-75A3-D78C797385EA}"/>
            </ac:picMkLst>
          </pc:picChg>
          <pc:picChg chg="add del mod">
            <ac:chgData name="Rene Haller" userId="698445f8-f0f5-485e-a2ba-b72d51bbdf9e" providerId="ADAL" clId="{1E816B7D-6D6E-4CAE-A324-EF18E0536981}" dt="2025-10-31T13:53:13.587" v="11" actId="478"/>
            <ac:picMkLst>
              <pc:docMk/>
              <pc:sldMasterMk cId="0" sldId="2147483648"/>
              <pc:sldLayoutMk cId="0" sldId="2147483649"/>
              <ac:picMk id="4" creationId="{FF9EDBF0-1847-80A8-5388-A9AA8DE51CFD}"/>
            </ac:picMkLst>
          </pc:picChg>
          <pc:picChg chg="del">
            <ac:chgData name="Rene Haller" userId="698445f8-f0f5-485e-a2ba-b72d51bbdf9e" providerId="ADAL" clId="{1E816B7D-6D6E-4CAE-A324-EF18E0536981}" dt="2025-10-31T13:56:32.288" v="68" actId="478"/>
            <ac:picMkLst>
              <pc:docMk/>
              <pc:sldMasterMk cId="0" sldId="2147483648"/>
              <pc:sldLayoutMk cId="0" sldId="2147483649"/>
              <ac:picMk id="5" creationId="{7CA20804-D888-1FF6-7419-F4C7824D4B8D}"/>
            </ac:picMkLst>
          </pc:picChg>
          <pc:picChg chg="add del">
            <ac:chgData name="Rene Haller" userId="698445f8-f0f5-485e-a2ba-b72d51bbdf9e" providerId="ADAL" clId="{1E816B7D-6D6E-4CAE-A324-EF18E0536981}" dt="2025-10-31T15:17:27.016" v="310" actId="478"/>
            <ac:picMkLst>
              <pc:docMk/>
              <pc:sldMasterMk cId="0" sldId="2147483648"/>
              <pc:sldLayoutMk cId="0" sldId="2147483649"/>
              <ac:picMk id="5" creationId="{F6B37A74-E3E2-86AB-2B2E-D0E163A714FF}"/>
            </ac:picMkLst>
          </pc:picChg>
          <pc:picChg chg="add del">
            <ac:chgData name="Rene Haller" userId="698445f8-f0f5-485e-a2ba-b72d51bbdf9e" providerId="ADAL" clId="{1E816B7D-6D6E-4CAE-A324-EF18E0536981}" dt="2025-10-31T14:02:24.928" v="160" actId="478"/>
            <ac:picMkLst>
              <pc:docMk/>
              <pc:sldMasterMk cId="0" sldId="2147483648"/>
              <pc:sldLayoutMk cId="0" sldId="2147483649"/>
              <ac:picMk id="8" creationId="{22564A7D-5D90-E632-A1B3-840949EB74B7}"/>
            </ac:picMkLst>
          </pc:picChg>
          <pc:picChg chg="add mod">
            <ac:chgData name="Rene Haller" userId="698445f8-f0f5-485e-a2ba-b72d51bbdf9e" providerId="ADAL" clId="{1E816B7D-6D6E-4CAE-A324-EF18E0536981}" dt="2025-10-31T15:17:52.819" v="351" actId="1037"/>
            <ac:picMkLst>
              <pc:docMk/>
              <pc:sldMasterMk cId="0" sldId="2147483648"/>
              <pc:sldLayoutMk cId="0" sldId="2147483649"/>
              <ac:picMk id="9" creationId="{363A7FAC-1EC3-1AF4-0B78-EA4E8E83F8E2}"/>
            </ac:picMkLst>
          </pc:picChg>
          <pc:picChg chg="add mod">
            <ac:chgData name="Rene Haller" userId="698445f8-f0f5-485e-a2ba-b72d51bbdf9e" providerId="ADAL" clId="{1E816B7D-6D6E-4CAE-A324-EF18E0536981}" dt="2025-10-31T15:10:54.220" v="250" actId="164"/>
            <ac:picMkLst>
              <pc:docMk/>
              <pc:sldMasterMk cId="0" sldId="2147483648"/>
              <pc:sldLayoutMk cId="0" sldId="2147483649"/>
              <ac:picMk id="13" creationId="{76CB0BFF-8659-1EC6-A795-239BC9EA5F6B}"/>
            </ac:picMkLst>
          </pc:picChg>
          <pc:picChg chg="add del mod">
            <ac:chgData name="Rene Haller" userId="698445f8-f0f5-485e-a2ba-b72d51bbdf9e" providerId="ADAL" clId="{1E816B7D-6D6E-4CAE-A324-EF18E0536981}" dt="2025-10-31T13:55:59.314" v="62" actId="478"/>
            <ac:picMkLst>
              <pc:docMk/>
              <pc:sldMasterMk cId="0" sldId="2147483648"/>
              <pc:sldLayoutMk cId="0" sldId="2147483649"/>
              <ac:picMk id="15" creationId="{18C1B6A7-7048-C311-8DE9-664F38710819}"/>
            </ac:picMkLst>
          </pc:picChg>
          <pc:picChg chg="add mod">
            <ac:chgData name="Rene Haller" userId="698445f8-f0f5-485e-a2ba-b72d51bbdf9e" providerId="ADAL" clId="{1E816B7D-6D6E-4CAE-A324-EF18E0536981}" dt="2025-10-31T15:10:54.220" v="250" actId="164"/>
            <ac:picMkLst>
              <pc:docMk/>
              <pc:sldMasterMk cId="0" sldId="2147483648"/>
              <pc:sldLayoutMk cId="0" sldId="2147483649"/>
              <ac:picMk id="17" creationId="{851B1709-A33D-4A3D-6BA1-2D49F228F23C}"/>
            </ac:picMkLst>
          </pc:picChg>
          <pc:picChg chg="add mod">
            <ac:chgData name="Rene Haller" userId="698445f8-f0f5-485e-a2ba-b72d51bbdf9e" providerId="ADAL" clId="{1E816B7D-6D6E-4CAE-A324-EF18E0536981}" dt="2025-10-31T15:10:54.220" v="250" actId="164"/>
            <ac:picMkLst>
              <pc:docMk/>
              <pc:sldMasterMk cId="0" sldId="2147483648"/>
              <pc:sldLayoutMk cId="0" sldId="2147483649"/>
              <ac:picMk id="19" creationId="{0F5BBB47-326B-E40D-80E3-F7A4B54B1671}"/>
            </ac:picMkLst>
          </pc:picChg>
          <pc:picChg chg="add mod">
            <ac:chgData name="Rene Haller" userId="698445f8-f0f5-485e-a2ba-b72d51bbdf9e" providerId="ADAL" clId="{1E816B7D-6D6E-4CAE-A324-EF18E0536981}" dt="2025-10-31T15:10:54.220" v="250" actId="164"/>
            <ac:picMkLst>
              <pc:docMk/>
              <pc:sldMasterMk cId="0" sldId="2147483648"/>
              <pc:sldLayoutMk cId="0" sldId="2147483649"/>
              <ac:picMk id="22" creationId="{D03FA765-C614-DA20-6ACD-8D132D7D6FB5}"/>
            </ac:picMkLst>
          </pc:picChg>
          <pc:picChg chg="add del mod">
            <ac:chgData name="Rene Haller" userId="698445f8-f0f5-485e-a2ba-b72d51bbdf9e" providerId="ADAL" clId="{1E816B7D-6D6E-4CAE-A324-EF18E0536981}" dt="2025-10-31T15:13:22.684" v="251" actId="478"/>
            <ac:picMkLst>
              <pc:docMk/>
              <pc:sldMasterMk cId="0" sldId="2147483648"/>
              <pc:sldLayoutMk cId="0" sldId="2147483649"/>
              <ac:picMk id="24" creationId="{2C4C3D5E-4A49-2966-C96B-FC1EF2999580}"/>
            </ac:picMkLst>
          </pc:picChg>
        </pc:sldLayoutChg>
        <pc:sldLayoutChg chg="addSp delSp modSp mod">
          <pc:chgData name="Rene Haller" userId="698445f8-f0f5-485e-a2ba-b72d51bbdf9e" providerId="ADAL" clId="{1E816B7D-6D6E-4CAE-A324-EF18E0536981}" dt="2025-10-31T15:18:02.449" v="354"/>
          <pc:sldLayoutMkLst>
            <pc:docMk/>
            <pc:sldMasterMk cId="0" sldId="2147483648"/>
            <pc:sldLayoutMk cId="0" sldId="2147483650"/>
          </pc:sldLayoutMkLst>
          <pc:picChg chg="add del mod">
            <ac:chgData name="Rene Haller" userId="698445f8-f0f5-485e-a2ba-b72d51bbdf9e" providerId="ADAL" clId="{1E816B7D-6D6E-4CAE-A324-EF18E0536981}" dt="2025-10-31T15:13:48.272" v="280" actId="478"/>
            <ac:picMkLst>
              <pc:docMk/>
              <pc:sldMasterMk cId="0" sldId="2147483648"/>
              <pc:sldLayoutMk cId="0" sldId="2147483650"/>
              <ac:picMk id="3" creationId="{35E0A7D1-FB39-F5FD-3CFF-203881FCB2AF}"/>
            </ac:picMkLst>
          </pc:picChg>
          <pc:picChg chg="add del mod">
            <ac:chgData name="Rene Haller" userId="698445f8-f0f5-485e-a2ba-b72d51bbdf9e" providerId="ADAL" clId="{1E816B7D-6D6E-4CAE-A324-EF18E0536981}" dt="2025-10-31T15:18:01.294" v="353" actId="478"/>
            <ac:picMkLst>
              <pc:docMk/>
              <pc:sldMasterMk cId="0" sldId="2147483648"/>
              <pc:sldLayoutMk cId="0" sldId="2147483650"/>
              <ac:picMk id="4" creationId="{6CF6B151-1C0C-5CE8-38A1-BE4C7AFB5215}"/>
            </ac:picMkLst>
          </pc:picChg>
          <pc:picChg chg="add mod">
            <ac:chgData name="Rene Haller" userId="698445f8-f0f5-485e-a2ba-b72d51bbdf9e" providerId="ADAL" clId="{1E816B7D-6D6E-4CAE-A324-EF18E0536981}" dt="2025-10-31T15:18:02.449" v="354"/>
            <ac:picMkLst>
              <pc:docMk/>
              <pc:sldMasterMk cId="0" sldId="2147483648"/>
              <pc:sldLayoutMk cId="0" sldId="2147483650"/>
              <ac:picMk id="5" creationId="{B7F5CE2B-4181-BE67-72C6-A58C417F6671}"/>
            </ac:picMkLst>
          </pc:picChg>
          <pc:picChg chg="del">
            <ac:chgData name="Rene Haller" userId="698445f8-f0f5-485e-a2ba-b72d51bbdf9e" providerId="ADAL" clId="{1E816B7D-6D6E-4CAE-A324-EF18E0536981}" dt="2025-10-31T14:03:00.566" v="196" actId="478"/>
            <ac:picMkLst>
              <pc:docMk/>
              <pc:sldMasterMk cId="0" sldId="2147483648"/>
              <pc:sldLayoutMk cId="0" sldId="2147483650"/>
              <ac:picMk id="6" creationId="{CEFED77B-30C4-C270-49A3-5D165E67B965}"/>
            </ac:picMkLst>
          </pc:picChg>
        </pc:sldLayoutChg>
        <pc:sldLayoutChg chg="addSp delSp modSp mod">
          <pc:chgData name="Rene Haller" userId="698445f8-f0f5-485e-a2ba-b72d51bbdf9e" providerId="ADAL" clId="{1E816B7D-6D6E-4CAE-A324-EF18E0536981}" dt="2025-10-31T15:18:12.738" v="358"/>
          <pc:sldLayoutMkLst>
            <pc:docMk/>
            <pc:sldMasterMk cId="0" sldId="2147483648"/>
            <pc:sldLayoutMk cId="0" sldId="2147483651"/>
          </pc:sldLayoutMkLst>
          <pc:picChg chg="add del mod">
            <ac:chgData name="Rene Haller" userId="698445f8-f0f5-485e-a2ba-b72d51bbdf9e" providerId="ADAL" clId="{1E816B7D-6D6E-4CAE-A324-EF18E0536981}" dt="2025-10-31T15:13:55.465" v="284" actId="478"/>
            <ac:picMkLst>
              <pc:docMk/>
              <pc:sldMasterMk cId="0" sldId="2147483648"/>
              <pc:sldLayoutMk cId="0" sldId="2147483651"/>
              <ac:picMk id="4" creationId="{41751436-91E1-4A22-29FB-19A4329721D8}"/>
            </ac:picMkLst>
          </pc:picChg>
          <pc:picChg chg="add del mod">
            <ac:chgData name="Rene Haller" userId="698445f8-f0f5-485e-a2ba-b72d51bbdf9e" providerId="ADAL" clId="{1E816B7D-6D6E-4CAE-A324-EF18E0536981}" dt="2025-10-31T15:18:12.431" v="357" actId="478"/>
            <ac:picMkLst>
              <pc:docMk/>
              <pc:sldMasterMk cId="0" sldId="2147483648"/>
              <pc:sldLayoutMk cId="0" sldId="2147483651"/>
              <ac:picMk id="5" creationId="{BAA8B8E4-FC72-5456-E830-250C0846BF07}"/>
            </ac:picMkLst>
          </pc:picChg>
          <pc:picChg chg="del">
            <ac:chgData name="Rene Haller" userId="698445f8-f0f5-485e-a2ba-b72d51bbdf9e" providerId="ADAL" clId="{1E816B7D-6D6E-4CAE-A324-EF18E0536981}" dt="2025-10-31T14:03:10.443" v="200" actId="478"/>
            <ac:picMkLst>
              <pc:docMk/>
              <pc:sldMasterMk cId="0" sldId="2147483648"/>
              <pc:sldLayoutMk cId="0" sldId="2147483651"/>
              <ac:picMk id="8" creationId="{053513E3-ACDC-621B-3DEF-CE76809F3D2C}"/>
            </ac:picMkLst>
          </pc:picChg>
          <pc:picChg chg="add del">
            <ac:chgData name="Rene Haller" userId="698445f8-f0f5-485e-a2ba-b72d51bbdf9e" providerId="ADAL" clId="{1E816B7D-6D6E-4CAE-A324-EF18E0536981}" dt="2025-10-31T15:17:57.799" v="352" actId="478"/>
            <ac:picMkLst>
              <pc:docMk/>
              <pc:sldMasterMk cId="0" sldId="2147483648"/>
              <pc:sldLayoutMk cId="0" sldId="2147483651"/>
              <ac:picMk id="8" creationId="{E86403C6-64FD-8E81-B7C6-CD2183441B5D}"/>
            </ac:picMkLst>
          </pc:picChg>
          <pc:picChg chg="add mod">
            <ac:chgData name="Rene Haller" userId="698445f8-f0f5-485e-a2ba-b72d51bbdf9e" providerId="ADAL" clId="{1E816B7D-6D6E-4CAE-A324-EF18E0536981}" dt="2025-10-31T15:18:12.738" v="358"/>
            <ac:picMkLst>
              <pc:docMk/>
              <pc:sldMasterMk cId="0" sldId="2147483648"/>
              <pc:sldLayoutMk cId="0" sldId="2147483651"/>
              <ac:picMk id="9" creationId="{0C88017B-0920-9161-8BD9-B67513FA5904}"/>
            </ac:picMkLst>
          </pc:picChg>
        </pc:sldLayoutChg>
        <pc:sldLayoutChg chg="addSp delSp modSp mod">
          <pc:chgData name="Rene Haller" userId="698445f8-f0f5-485e-a2ba-b72d51bbdf9e" providerId="ADAL" clId="{1E816B7D-6D6E-4CAE-A324-EF18E0536981}" dt="2025-10-31T15:18:22.183" v="362"/>
          <pc:sldLayoutMkLst>
            <pc:docMk/>
            <pc:sldMasterMk cId="0" sldId="2147483648"/>
            <pc:sldLayoutMk cId="1143687977" sldId="2147483661"/>
          </pc:sldLayoutMkLst>
          <pc:picChg chg="add del mod">
            <ac:chgData name="Rene Haller" userId="698445f8-f0f5-485e-a2ba-b72d51bbdf9e" providerId="ADAL" clId="{1E816B7D-6D6E-4CAE-A324-EF18E0536981}" dt="2025-10-31T15:14:02.305" v="288" actId="478"/>
            <ac:picMkLst>
              <pc:docMk/>
              <pc:sldMasterMk cId="0" sldId="2147483648"/>
              <pc:sldLayoutMk cId="1143687977" sldId="2147483661"/>
              <ac:picMk id="4" creationId="{AC3146DE-DB68-168E-4067-5205BBC0873E}"/>
            </ac:picMkLst>
          </pc:picChg>
          <pc:picChg chg="add del mod">
            <ac:chgData name="Rene Haller" userId="698445f8-f0f5-485e-a2ba-b72d51bbdf9e" providerId="ADAL" clId="{1E816B7D-6D6E-4CAE-A324-EF18E0536981}" dt="2025-10-31T15:18:21.943" v="361" actId="478"/>
            <ac:picMkLst>
              <pc:docMk/>
              <pc:sldMasterMk cId="0" sldId="2147483648"/>
              <pc:sldLayoutMk cId="1143687977" sldId="2147483661"/>
              <ac:picMk id="5" creationId="{D6264BC7-9A0F-F0F2-187B-B06ABEF81347}"/>
            </ac:picMkLst>
          </pc:picChg>
          <pc:picChg chg="add mod">
            <ac:chgData name="Rene Haller" userId="698445f8-f0f5-485e-a2ba-b72d51bbdf9e" providerId="ADAL" clId="{1E816B7D-6D6E-4CAE-A324-EF18E0536981}" dt="2025-10-31T15:18:22.183" v="362"/>
            <ac:picMkLst>
              <pc:docMk/>
              <pc:sldMasterMk cId="0" sldId="2147483648"/>
              <pc:sldLayoutMk cId="1143687977" sldId="2147483661"/>
              <ac:picMk id="6" creationId="{0FB08064-8269-18CE-63D9-F472AFA8B7DF}"/>
            </ac:picMkLst>
          </pc:picChg>
          <pc:picChg chg="del">
            <ac:chgData name="Rene Haller" userId="698445f8-f0f5-485e-a2ba-b72d51bbdf9e" providerId="ADAL" clId="{1E816B7D-6D6E-4CAE-A324-EF18E0536981}" dt="2025-10-31T14:03:19.312" v="204" actId="478"/>
            <ac:picMkLst>
              <pc:docMk/>
              <pc:sldMasterMk cId="0" sldId="2147483648"/>
              <pc:sldLayoutMk cId="1143687977" sldId="2147483661"/>
              <ac:picMk id="8" creationId="{95E81297-8DF5-991D-BE15-A9DF070A87D1}"/>
            </ac:picMkLst>
          </pc:picChg>
        </pc:sldLayoutChg>
        <pc:sldLayoutChg chg="addSp delSp modSp mod">
          <pc:chgData name="Rene Haller" userId="698445f8-f0f5-485e-a2ba-b72d51bbdf9e" providerId="ADAL" clId="{1E816B7D-6D6E-4CAE-A324-EF18E0536981}" dt="2025-10-31T15:18:08.242" v="356"/>
          <pc:sldLayoutMkLst>
            <pc:docMk/>
            <pc:sldMasterMk cId="0" sldId="2147483648"/>
            <pc:sldLayoutMk cId="3510872965" sldId="2147483662"/>
          </pc:sldLayoutMkLst>
          <pc:picChg chg="add del mod">
            <ac:chgData name="Rene Haller" userId="698445f8-f0f5-485e-a2ba-b72d51bbdf9e" providerId="ADAL" clId="{1E816B7D-6D6E-4CAE-A324-EF18E0536981}" dt="2025-10-31T15:13:52.288" v="282" actId="478"/>
            <ac:picMkLst>
              <pc:docMk/>
              <pc:sldMasterMk cId="0" sldId="2147483648"/>
              <pc:sldLayoutMk cId="3510872965" sldId="2147483662"/>
              <ac:picMk id="2" creationId="{4BA7CFF6-6C94-EE2C-1A0B-90677858D41B}"/>
            </ac:picMkLst>
          </pc:picChg>
          <pc:picChg chg="add del mod">
            <ac:chgData name="Rene Haller" userId="698445f8-f0f5-485e-a2ba-b72d51bbdf9e" providerId="ADAL" clId="{1E816B7D-6D6E-4CAE-A324-EF18E0536981}" dt="2025-10-31T15:18:07.778" v="355" actId="478"/>
            <ac:picMkLst>
              <pc:docMk/>
              <pc:sldMasterMk cId="0" sldId="2147483648"/>
              <pc:sldLayoutMk cId="3510872965" sldId="2147483662"/>
              <ac:picMk id="3" creationId="{63D9F42F-70BE-42BA-E22C-57B7B5D731C1}"/>
            </ac:picMkLst>
          </pc:picChg>
          <pc:picChg chg="add mod">
            <ac:chgData name="Rene Haller" userId="698445f8-f0f5-485e-a2ba-b72d51bbdf9e" providerId="ADAL" clId="{1E816B7D-6D6E-4CAE-A324-EF18E0536981}" dt="2025-10-31T15:18:08.242" v="356"/>
            <ac:picMkLst>
              <pc:docMk/>
              <pc:sldMasterMk cId="0" sldId="2147483648"/>
              <pc:sldLayoutMk cId="3510872965" sldId="2147483662"/>
              <ac:picMk id="5" creationId="{9004EBEB-5D41-0244-0327-6DBAA3E5DAB8}"/>
            </ac:picMkLst>
          </pc:picChg>
          <pc:picChg chg="del">
            <ac:chgData name="Rene Haller" userId="698445f8-f0f5-485e-a2ba-b72d51bbdf9e" providerId="ADAL" clId="{1E816B7D-6D6E-4CAE-A324-EF18E0536981}" dt="2025-10-31T14:03:05.846" v="198" actId="478"/>
            <ac:picMkLst>
              <pc:docMk/>
              <pc:sldMasterMk cId="0" sldId="2147483648"/>
              <pc:sldLayoutMk cId="3510872965" sldId="2147483662"/>
              <ac:picMk id="6" creationId="{EC7BD93C-919E-5BE2-5896-76B628215822}"/>
            </ac:picMkLst>
          </pc:picChg>
        </pc:sldLayoutChg>
        <pc:sldLayoutChg chg="addSp delSp modSp mod">
          <pc:chgData name="Rene Haller" userId="698445f8-f0f5-485e-a2ba-b72d51bbdf9e" providerId="ADAL" clId="{1E816B7D-6D6E-4CAE-A324-EF18E0536981}" dt="2025-10-31T15:18:16.723" v="360"/>
          <pc:sldLayoutMkLst>
            <pc:docMk/>
            <pc:sldMasterMk cId="0" sldId="2147483648"/>
            <pc:sldLayoutMk cId="1987535931" sldId="2147483663"/>
          </pc:sldLayoutMkLst>
          <pc:picChg chg="add del mod">
            <ac:chgData name="Rene Haller" userId="698445f8-f0f5-485e-a2ba-b72d51bbdf9e" providerId="ADAL" clId="{1E816B7D-6D6E-4CAE-A324-EF18E0536981}" dt="2025-10-31T15:13:59.041" v="286" actId="478"/>
            <ac:picMkLst>
              <pc:docMk/>
              <pc:sldMasterMk cId="0" sldId="2147483648"/>
              <pc:sldLayoutMk cId="1987535931" sldId="2147483663"/>
              <ac:picMk id="4" creationId="{7B538F5A-80D8-4925-BAB7-1FF1A42E96E9}"/>
            </ac:picMkLst>
          </pc:picChg>
          <pc:picChg chg="add del mod">
            <ac:chgData name="Rene Haller" userId="698445f8-f0f5-485e-a2ba-b72d51bbdf9e" providerId="ADAL" clId="{1E816B7D-6D6E-4CAE-A324-EF18E0536981}" dt="2025-10-31T15:18:16.463" v="359" actId="478"/>
            <ac:picMkLst>
              <pc:docMk/>
              <pc:sldMasterMk cId="0" sldId="2147483648"/>
              <pc:sldLayoutMk cId="1987535931" sldId="2147483663"/>
              <ac:picMk id="5" creationId="{13CB4FF7-39E7-9823-FB4E-C6A6D2835EE0}"/>
            </ac:picMkLst>
          </pc:picChg>
          <pc:picChg chg="add mod">
            <ac:chgData name="Rene Haller" userId="698445f8-f0f5-485e-a2ba-b72d51bbdf9e" providerId="ADAL" clId="{1E816B7D-6D6E-4CAE-A324-EF18E0536981}" dt="2025-10-31T15:18:16.723" v="360"/>
            <ac:picMkLst>
              <pc:docMk/>
              <pc:sldMasterMk cId="0" sldId="2147483648"/>
              <pc:sldLayoutMk cId="1987535931" sldId="2147483663"/>
              <ac:picMk id="6" creationId="{B3B41597-051A-092D-0B7D-FAC654EE27AA}"/>
            </ac:picMkLst>
          </pc:picChg>
          <pc:picChg chg="del">
            <ac:chgData name="Rene Haller" userId="698445f8-f0f5-485e-a2ba-b72d51bbdf9e" providerId="ADAL" clId="{1E816B7D-6D6E-4CAE-A324-EF18E0536981}" dt="2025-10-31T14:03:14.618" v="202" actId="478"/>
            <ac:picMkLst>
              <pc:docMk/>
              <pc:sldMasterMk cId="0" sldId="2147483648"/>
              <pc:sldLayoutMk cId="1987535931" sldId="2147483663"/>
              <ac:picMk id="10" creationId="{B5BF13CB-B925-95D7-8B8A-FD049E3F1D05}"/>
            </ac:picMkLst>
          </pc:picChg>
        </pc:sldLayoutChg>
        <pc:sldLayoutChg chg="addSp delSp modSp mod">
          <pc:chgData name="Rene Haller" userId="698445f8-f0f5-485e-a2ba-b72d51bbdf9e" providerId="ADAL" clId="{1E816B7D-6D6E-4CAE-A324-EF18E0536981}" dt="2025-10-31T15:18:27.328" v="364"/>
          <pc:sldLayoutMkLst>
            <pc:docMk/>
            <pc:sldMasterMk cId="0" sldId="2147483648"/>
            <pc:sldLayoutMk cId="3369601562" sldId="2147483664"/>
          </pc:sldLayoutMkLst>
          <pc:picChg chg="add del mod">
            <ac:chgData name="Rene Haller" userId="698445f8-f0f5-485e-a2ba-b72d51bbdf9e" providerId="ADAL" clId="{1E816B7D-6D6E-4CAE-A324-EF18E0536981}" dt="2025-10-31T15:14:06.275" v="290" actId="478"/>
            <ac:picMkLst>
              <pc:docMk/>
              <pc:sldMasterMk cId="0" sldId="2147483648"/>
              <pc:sldLayoutMk cId="3369601562" sldId="2147483664"/>
              <ac:picMk id="4" creationId="{C00424D0-8342-2C84-3592-8F4C1D1BBC3A}"/>
            </ac:picMkLst>
          </pc:picChg>
          <pc:picChg chg="add del mod">
            <ac:chgData name="Rene Haller" userId="698445f8-f0f5-485e-a2ba-b72d51bbdf9e" providerId="ADAL" clId="{1E816B7D-6D6E-4CAE-A324-EF18E0536981}" dt="2025-10-31T15:18:27.130" v="363" actId="478"/>
            <ac:picMkLst>
              <pc:docMk/>
              <pc:sldMasterMk cId="0" sldId="2147483648"/>
              <pc:sldLayoutMk cId="3369601562" sldId="2147483664"/>
              <ac:picMk id="6" creationId="{91565524-56B9-18F7-F237-73BF1D0568DB}"/>
            </ac:picMkLst>
          </pc:picChg>
          <pc:picChg chg="add mod">
            <ac:chgData name="Rene Haller" userId="698445f8-f0f5-485e-a2ba-b72d51bbdf9e" providerId="ADAL" clId="{1E816B7D-6D6E-4CAE-A324-EF18E0536981}" dt="2025-10-31T15:18:27.328" v="364"/>
            <ac:picMkLst>
              <pc:docMk/>
              <pc:sldMasterMk cId="0" sldId="2147483648"/>
              <pc:sldLayoutMk cId="3369601562" sldId="2147483664"/>
              <ac:picMk id="7" creationId="{7C965AD3-AD59-3FA9-433E-28599FAAE0BA}"/>
            </ac:picMkLst>
          </pc:picChg>
          <pc:picChg chg="del">
            <ac:chgData name="Rene Haller" userId="698445f8-f0f5-485e-a2ba-b72d51bbdf9e" providerId="ADAL" clId="{1E816B7D-6D6E-4CAE-A324-EF18E0536981}" dt="2025-10-31T14:03:40.433" v="206" actId="478"/>
            <ac:picMkLst>
              <pc:docMk/>
              <pc:sldMasterMk cId="0" sldId="2147483648"/>
              <pc:sldLayoutMk cId="3369601562" sldId="2147483664"/>
              <ac:picMk id="8" creationId="{19BDEF03-A5FD-0529-070B-6368BF4BCF78}"/>
            </ac:picMkLst>
          </pc:picChg>
        </pc:sldLayoutChg>
        <pc:sldLayoutChg chg="addSp delSp modSp mod">
          <pc:chgData name="Rene Haller" userId="698445f8-f0f5-485e-a2ba-b72d51bbdf9e" providerId="ADAL" clId="{1E816B7D-6D6E-4CAE-A324-EF18E0536981}" dt="2025-10-31T15:18:32.688" v="366"/>
          <pc:sldLayoutMkLst>
            <pc:docMk/>
            <pc:sldMasterMk cId="0" sldId="2147483648"/>
            <pc:sldLayoutMk cId="3661322012" sldId="2147483665"/>
          </pc:sldLayoutMkLst>
          <pc:picChg chg="add del mod">
            <ac:chgData name="Rene Haller" userId="698445f8-f0f5-485e-a2ba-b72d51bbdf9e" providerId="ADAL" clId="{1E816B7D-6D6E-4CAE-A324-EF18E0536981}" dt="2025-10-31T15:14:10.627" v="292" actId="478"/>
            <ac:picMkLst>
              <pc:docMk/>
              <pc:sldMasterMk cId="0" sldId="2147483648"/>
              <pc:sldLayoutMk cId="3661322012" sldId="2147483665"/>
              <ac:picMk id="4" creationId="{41E5F827-0042-76C1-C211-ABA297F502B7}"/>
            </ac:picMkLst>
          </pc:picChg>
          <pc:picChg chg="add del mod">
            <ac:chgData name="Rene Haller" userId="698445f8-f0f5-485e-a2ba-b72d51bbdf9e" providerId="ADAL" clId="{1E816B7D-6D6E-4CAE-A324-EF18E0536981}" dt="2025-10-31T15:18:32.471" v="365" actId="478"/>
            <ac:picMkLst>
              <pc:docMk/>
              <pc:sldMasterMk cId="0" sldId="2147483648"/>
              <pc:sldLayoutMk cId="3661322012" sldId="2147483665"/>
              <ac:picMk id="6" creationId="{CE177361-AB49-7D76-1B46-528271BD6945}"/>
            </ac:picMkLst>
          </pc:picChg>
          <pc:picChg chg="add mod">
            <ac:chgData name="Rene Haller" userId="698445f8-f0f5-485e-a2ba-b72d51bbdf9e" providerId="ADAL" clId="{1E816B7D-6D6E-4CAE-A324-EF18E0536981}" dt="2025-10-31T15:18:32.688" v="366"/>
            <ac:picMkLst>
              <pc:docMk/>
              <pc:sldMasterMk cId="0" sldId="2147483648"/>
              <pc:sldLayoutMk cId="3661322012" sldId="2147483665"/>
              <ac:picMk id="7" creationId="{44CF849D-0EB9-936B-54AD-239943C6DD23}"/>
            </ac:picMkLst>
          </pc:picChg>
          <pc:picChg chg="del">
            <ac:chgData name="Rene Haller" userId="698445f8-f0f5-485e-a2ba-b72d51bbdf9e" providerId="ADAL" clId="{1E816B7D-6D6E-4CAE-A324-EF18E0536981}" dt="2025-10-31T14:03:46.554" v="208" actId="478"/>
            <ac:picMkLst>
              <pc:docMk/>
              <pc:sldMasterMk cId="0" sldId="2147483648"/>
              <pc:sldLayoutMk cId="3661322012" sldId="2147483665"/>
              <ac:picMk id="8" creationId="{ABFE6BAB-EE01-7AF4-FA72-023D308FF366}"/>
            </ac:picMkLst>
          </pc:picChg>
        </pc:sldLayoutChg>
        <pc:sldLayoutChg chg="addSp delSp modSp mod">
          <pc:chgData name="Rene Haller" userId="698445f8-f0f5-485e-a2ba-b72d51bbdf9e" providerId="ADAL" clId="{1E816B7D-6D6E-4CAE-A324-EF18E0536981}" dt="2025-10-31T15:18:39.649" v="370"/>
          <pc:sldLayoutMkLst>
            <pc:docMk/>
            <pc:sldMasterMk cId="0" sldId="2147483648"/>
            <pc:sldLayoutMk cId="4270719217" sldId="2147483666"/>
          </pc:sldLayoutMkLst>
          <pc:picChg chg="add del mod">
            <ac:chgData name="Rene Haller" userId="698445f8-f0f5-485e-a2ba-b72d51bbdf9e" providerId="ADAL" clId="{1E816B7D-6D6E-4CAE-A324-EF18E0536981}" dt="2025-10-31T15:14:17.520" v="296" actId="478"/>
            <ac:picMkLst>
              <pc:docMk/>
              <pc:sldMasterMk cId="0" sldId="2147483648"/>
              <pc:sldLayoutMk cId="4270719217" sldId="2147483666"/>
              <ac:picMk id="4" creationId="{74983E62-CD94-BD2B-DCD8-418E0816A551}"/>
            </ac:picMkLst>
          </pc:picChg>
          <pc:picChg chg="add del mod">
            <ac:chgData name="Rene Haller" userId="698445f8-f0f5-485e-a2ba-b72d51bbdf9e" providerId="ADAL" clId="{1E816B7D-6D6E-4CAE-A324-EF18E0536981}" dt="2025-10-31T15:18:39.448" v="369" actId="478"/>
            <ac:picMkLst>
              <pc:docMk/>
              <pc:sldMasterMk cId="0" sldId="2147483648"/>
              <pc:sldLayoutMk cId="4270719217" sldId="2147483666"/>
              <ac:picMk id="6" creationId="{6BB9CF3A-4409-3E50-F218-B55BEE083D49}"/>
            </ac:picMkLst>
          </pc:picChg>
          <pc:picChg chg="add mod">
            <ac:chgData name="Rene Haller" userId="698445f8-f0f5-485e-a2ba-b72d51bbdf9e" providerId="ADAL" clId="{1E816B7D-6D6E-4CAE-A324-EF18E0536981}" dt="2025-10-31T15:18:39.649" v="370"/>
            <ac:picMkLst>
              <pc:docMk/>
              <pc:sldMasterMk cId="0" sldId="2147483648"/>
              <pc:sldLayoutMk cId="4270719217" sldId="2147483666"/>
              <ac:picMk id="7" creationId="{32348BDA-FFE5-F361-1C7D-187162213105}"/>
            </ac:picMkLst>
          </pc:picChg>
          <pc:picChg chg="del">
            <ac:chgData name="Rene Haller" userId="698445f8-f0f5-485e-a2ba-b72d51bbdf9e" providerId="ADAL" clId="{1E816B7D-6D6E-4CAE-A324-EF18E0536981}" dt="2025-10-31T14:03:54.936" v="212" actId="478"/>
            <ac:picMkLst>
              <pc:docMk/>
              <pc:sldMasterMk cId="0" sldId="2147483648"/>
              <pc:sldLayoutMk cId="4270719217" sldId="2147483666"/>
              <ac:picMk id="8" creationId="{44F803FD-F78B-3DB9-B20C-826B5AA2F6FD}"/>
            </ac:picMkLst>
          </pc:picChg>
        </pc:sldLayoutChg>
        <pc:sldLayoutChg chg="addSp delSp modSp mod">
          <pc:chgData name="Rene Haller" userId="698445f8-f0f5-485e-a2ba-b72d51bbdf9e" providerId="ADAL" clId="{1E816B7D-6D6E-4CAE-A324-EF18E0536981}" dt="2025-10-31T15:18:36.488" v="368"/>
          <pc:sldLayoutMkLst>
            <pc:docMk/>
            <pc:sldMasterMk cId="0" sldId="2147483648"/>
            <pc:sldLayoutMk cId="214408377" sldId="2147483667"/>
          </pc:sldLayoutMkLst>
          <pc:picChg chg="add del mod">
            <ac:chgData name="Rene Haller" userId="698445f8-f0f5-485e-a2ba-b72d51bbdf9e" providerId="ADAL" clId="{1E816B7D-6D6E-4CAE-A324-EF18E0536981}" dt="2025-10-31T15:14:14.241" v="294" actId="478"/>
            <ac:picMkLst>
              <pc:docMk/>
              <pc:sldMasterMk cId="0" sldId="2147483648"/>
              <pc:sldLayoutMk cId="214408377" sldId="2147483667"/>
              <ac:picMk id="4" creationId="{F93AA425-6AF8-E1C9-6FF6-5537B0323A94}"/>
            </ac:picMkLst>
          </pc:picChg>
          <pc:picChg chg="add del mod">
            <ac:chgData name="Rene Haller" userId="698445f8-f0f5-485e-a2ba-b72d51bbdf9e" providerId="ADAL" clId="{1E816B7D-6D6E-4CAE-A324-EF18E0536981}" dt="2025-10-31T15:18:36.314" v="367" actId="478"/>
            <ac:picMkLst>
              <pc:docMk/>
              <pc:sldMasterMk cId="0" sldId="2147483648"/>
              <pc:sldLayoutMk cId="214408377" sldId="2147483667"/>
              <ac:picMk id="5" creationId="{FBD72B92-631F-086C-BD70-6024EA15753A}"/>
            </ac:picMkLst>
          </pc:picChg>
          <pc:picChg chg="add mod">
            <ac:chgData name="Rene Haller" userId="698445f8-f0f5-485e-a2ba-b72d51bbdf9e" providerId="ADAL" clId="{1E816B7D-6D6E-4CAE-A324-EF18E0536981}" dt="2025-10-31T15:18:36.488" v="368"/>
            <ac:picMkLst>
              <pc:docMk/>
              <pc:sldMasterMk cId="0" sldId="2147483648"/>
              <pc:sldLayoutMk cId="214408377" sldId="2147483667"/>
              <ac:picMk id="6" creationId="{87F0C884-7519-34F2-C21B-7468D8A4942E}"/>
            </ac:picMkLst>
          </pc:picChg>
          <pc:picChg chg="del">
            <ac:chgData name="Rene Haller" userId="698445f8-f0f5-485e-a2ba-b72d51bbdf9e" providerId="ADAL" clId="{1E816B7D-6D6E-4CAE-A324-EF18E0536981}" dt="2025-10-31T14:03:50.872" v="210" actId="478"/>
            <ac:picMkLst>
              <pc:docMk/>
              <pc:sldMasterMk cId="0" sldId="2147483648"/>
              <pc:sldLayoutMk cId="214408377" sldId="2147483667"/>
              <ac:picMk id="8" creationId="{2C7041A5-6BC1-143F-87A8-96217EB3F5E5}"/>
            </ac:picMkLst>
          </pc:picChg>
        </pc:sldLayoutChg>
        <pc:sldLayoutChg chg="addSp delSp modSp mod">
          <pc:chgData name="Rene Haller" userId="698445f8-f0f5-485e-a2ba-b72d51bbdf9e" providerId="ADAL" clId="{1E816B7D-6D6E-4CAE-A324-EF18E0536981}" dt="2025-10-31T15:18:43.161" v="372"/>
          <pc:sldLayoutMkLst>
            <pc:docMk/>
            <pc:sldMasterMk cId="0" sldId="2147483648"/>
            <pc:sldLayoutMk cId="716160917" sldId="2147483668"/>
          </pc:sldLayoutMkLst>
          <pc:picChg chg="add del mod">
            <ac:chgData name="Rene Haller" userId="698445f8-f0f5-485e-a2ba-b72d51bbdf9e" providerId="ADAL" clId="{1E816B7D-6D6E-4CAE-A324-EF18E0536981}" dt="2025-10-31T15:14:23.133" v="298" actId="478"/>
            <ac:picMkLst>
              <pc:docMk/>
              <pc:sldMasterMk cId="0" sldId="2147483648"/>
              <pc:sldLayoutMk cId="716160917" sldId="2147483668"/>
              <ac:picMk id="4" creationId="{54C2601E-2340-6E04-24C7-903EEF192634}"/>
            </ac:picMkLst>
          </pc:picChg>
          <pc:picChg chg="add del mod">
            <ac:chgData name="Rene Haller" userId="698445f8-f0f5-485e-a2ba-b72d51bbdf9e" providerId="ADAL" clId="{1E816B7D-6D6E-4CAE-A324-EF18E0536981}" dt="2025-10-31T15:18:42.935" v="371" actId="478"/>
            <ac:picMkLst>
              <pc:docMk/>
              <pc:sldMasterMk cId="0" sldId="2147483648"/>
              <pc:sldLayoutMk cId="716160917" sldId="2147483668"/>
              <ac:picMk id="6" creationId="{DBD524E9-6BDC-A4AB-041A-7CFEBDE16F22}"/>
            </ac:picMkLst>
          </pc:picChg>
          <pc:picChg chg="add mod">
            <ac:chgData name="Rene Haller" userId="698445f8-f0f5-485e-a2ba-b72d51bbdf9e" providerId="ADAL" clId="{1E816B7D-6D6E-4CAE-A324-EF18E0536981}" dt="2025-10-31T15:18:43.161" v="372"/>
            <ac:picMkLst>
              <pc:docMk/>
              <pc:sldMasterMk cId="0" sldId="2147483648"/>
              <pc:sldLayoutMk cId="716160917" sldId="2147483668"/>
              <ac:picMk id="7" creationId="{BE54DB17-80A6-BCE6-4775-7E57F005C9B6}"/>
            </ac:picMkLst>
          </pc:picChg>
          <pc:picChg chg="del">
            <ac:chgData name="Rene Haller" userId="698445f8-f0f5-485e-a2ba-b72d51bbdf9e" providerId="ADAL" clId="{1E816B7D-6D6E-4CAE-A324-EF18E0536981}" dt="2025-10-31T14:03:59.327" v="214" actId="478"/>
            <ac:picMkLst>
              <pc:docMk/>
              <pc:sldMasterMk cId="0" sldId="2147483648"/>
              <pc:sldLayoutMk cId="716160917" sldId="2147483668"/>
              <ac:picMk id="8" creationId="{423CAA56-841E-F286-778C-8F6A03D5064D}"/>
            </ac:picMkLst>
          </pc:picChg>
        </pc:sldLayoutChg>
        <pc:sldLayoutChg chg="addSp delSp modSp mod">
          <pc:chgData name="Rene Haller" userId="698445f8-f0f5-485e-a2ba-b72d51bbdf9e" providerId="ADAL" clId="{1E816B7D-6D6E-4CAE-A324-EF18E0536981}" dt="2025-10-31T15:19:12.198" v="380"/>
          <pc:sldLayoutMkLst>
            <pc:docMk/>
            <pc:sldMasterMk cId="0" sldId="2147483648"/>
            <pc:sldLayoutMk cId="975158666" sldId="2147483669"/>
          </pc:sldLayoutMkLst>
          <pc:picChg chg="add del mod">
            <ac:chgData name="Rene Haller" userId="698445f8-f0f5-485e-a2ba-b72d51bbdf9e" providerId="ADAL" clId="{1E816B7D-6D6E-4CAE-A324-EF18E0536981}" dt="2025-10-31T15:14:26.569" v="300" actId="478"/>
            <ac:picMkLst>
              <pc:docMk/>
              <pc:sldMasterMk cId="0" sldId="2147483648"/>
              <pc:sldLayoutMk cId="975158666" sldId="2147483669"/>
              <ac:picMk id="4" creationId="{B1394C2B-C13C-BCD3-D3DC-02C5D08744FC}"/>
            </ac:picMkLst>
          </pc:picChg>
          <pc:picChg chg="add del mod">
            <ac:chgData name="Rene Haller" userId="698445f8-f0f5-485e-a2ba-b72d51bbdf9e" providerId="ADAL" clId="{1E816B7D-6D6E-4CAE-A324-EF18E0536981}" dt="2025-10-31T15:19:11.681" v="379" actId="478"/>
            <ac:picMkLst>
              <pc:docMk/>
              <pc:sldMasterMk cId="0" sldId="2147483648"/>
              <pc:sldLayoutMk cId="975158666" sldId="2147483669"/>
              <ac:picMk id="5" creationId="{393E56B8-C0D8-D6CA-59EE-14B3572EA341}"/>
            </ac:picMkLst>
          </pc:picChg>
          <pc:picChg chg="add mod">
            <ac:chgData name="Rene Haller" userId="698445f8-f0f5-485e-a2ba-b72d51bbdf9e" providerId="ADAL" clId="{1E816B7D-6D6E-4CAE-A324-EF18E0536981}" dt="2025-10-31T15:19:12.198" v="380"/>
            <ac:picMkLst>
              <pc:docMk/>
              <pc:sldMasterMk cId="0" sldId="2147483648"/>
              <pc:sldLayoutMk cId="975158666" sldId="2147483669"/>
              <ac:picMk id="6" creationId="{E527D40E-0F5C-65CD-B7F4-6A1AADAAE4D4}"/>
            </ac:picMkLst>
          </pc:picChg>
          <pc:picChg chg="del">
            <ac:chgData name="Rene Haller" userId="698445f8-f0f5-485e-a2ba-b72d51bbdf9e" providerId="ADAL" clId="{1E816B7D-6D6E-4CAE-A324-EF18E0536981}" dt="2025-10-31T14:04:03.319" v="216" actId="478"/>
            <ac:picMkLst>
              <pc:docMk/>
              <pc:sldMasterMk cId="0" sldId="2147483648"/>
              <pc:sldLayoutMk cId="975158666" sldId="2147483669"/>
              <ac:picMk id="8" creationId="{35896089-D1CA-0C64-60AE-E492124A35CF}"/>
            </ac:picMkLst>
          </pc:picChg>
        </pc:sldLayoutChg>
        <pc:sldLayoutChg chg="addSp delSp modSp mod">
          <pc:chgData name="Rene Haller" userId="698445f8-f0f5-485e-a2ba-b72d51bbdf9e" providerId="ADAL" clId="{1E816B7D-6D6E-4CAE-A324-EF18E0536981}" dt="2025-10-31T15:18:46.401" v="374"/>
          <pc:sldLayoutMkLst>
            <pc:docMk/>
            <pc:sldMasterMk cId="0" sldId="2147483648"/>
            <pc:sldLayoutMk cId="1266877809" sldId="2147483670"/>
          </pc:sldLayoutMkLst>
          <pc:picChg chg="add del mod">
            <ac:chgData name="Rene Haller" userId="698445f8-f0f5-485e-a2ba-b72d51bbdf9e" providerId="ADAL" clId="{1E816B7D-6D6E-4CAE-A324-EF18E0536981}" dt="2025-10-31T15:14:29.657" v="302" actId="478"/>
            <ac:picMkLst>
              <pc:docMk/>
              <pc:sldMasterMk cId="0" sldId="2147483648"/>
              <pc:sldLayoutMk cId="1266877809" sldId="2147483670"/>
              <ac:picMk id="4" creationId="{A7F23EEF-6B0F-D5B6-9EB0-E2B5AB9C42B3}"/>
            </ac:picMkLst>
          </pc:picChg>
          <pc:picChg chg="add del mod">
            <ac:chgData name="Rene Haller" userId="698445f8-f0f5-485e-a2ba-b72d51bbdf9e" providerId="ADAL" clId="{1E816B7D-6D6E-4CAE-A324-EF18E0536981}" dt="2025-10-31T15:18:46.200" v="373" actId="478"/>
            <ac:picMkLst>
              <pc:docMk/>
              <pc:sldMasterMk cId="0" sldId="2147483648"/>
              <pc:sldLayoutMk cId="1266877809" sldId="2147483670"/>
              <ac:picMk id="5" creationId="{A3831D1B-79FA-5E0D-DA87-9BB88F074F45}"/>
            </ac:picMkLst>
          </pc:picChg>
          <pc:picChg chg="add mod">
            <ac:chgData name="Rene Haller" userId="698445f8-f0f5-485e-a2ba-b72d51bbdf9e" providerId="ADAL" clId="{1E816B7D-6D6E-4CAE-A324-EF18E0536981}" dt="2025-10-31T15:18:46.401" v="374"/>
            <ac:picMkLst>
              <pc:docMk/>
              <pc:sldMasterMk cId="0" sldId="2147483648"/>
              <pc:sldLayoutMk cId="1266877809" sldId="2147483670"/>
              <ac:picMk id="6" creationId="{68AA2B03-F058-1214-1F56-68012EFA9279}"/>
            </ac:picMkLst>
          </pc:picChg>
          <pc:picChg chg="del">
            <ac:chgData name="Rene Haller" userId="698445f8-f0f5-485e-a2ba-b72d51bbdf9e" providerId="ADAL" clId="{1E816B7D-6D6E-4CAE-A324-EF18E0536981}" dt="2025-10-31T14:04:06.841" v="218" actId="478"/>
            <ac:picMkLst>
              <pc:docMk/>
              <pc:sldMasterMk cId="0" sldId="2147483648"/>
              <pc:sldLayoutMk cId="1266877809" sldId="2147483670"/>
              <ac:picMk id="8" creationId="{306B9128-53D5-6024-E89A-5A6392AC2018}"/>
            </ac:picMkLst>
          </pc:picChg>
        </pc:sldLayoutChg>
        <pc:sldLayoutChg chg="addSp delSp modSp mod">
          <pc:chgData name="Rene Haller" userId="698445f8-f0f5-485e-a2ba-b72d51bbdf9e" providerId="ADAL" clId="{1E816B7D-6D6E-4CAE-A324-EF18E0536981}" dt="2025-10-31T15:18:50.272" v="376"/>
          <pc:sldLayoutMkLst>
            <pc:docMk/>
            <pc:sldMasterMk cId="0" sldId="2147483648"/>
            <pc:sldLayoutMk cId="3965679484" sldId="2147483671"/>
          </pc:sldLayoutMkLst>
          <pc:picChg chg="add del mod">
            <ac:chgData name="Rene Haller" userId="698445f8-f0f5-485e-a2ba-b72d51bbdf9e" providerId="ADAL" clId="{1E816B7D-6D6E-4CAE-A324-EF18E0536981}" dt="2025-10-31T15:14:33.363" v="304" actId="478"/>
            <ac:picMkLst>
              <pc:docMk/>
              <pc:sldMasterMk cId="0" sldId="2147483648"/>
              <pc:sldLayoutMk cId="3965679484" sldId="2147483671"/>
              <ac:picMk id="4" creationId="{3A0202D5-DF9D-3CC7-0067-0EDA519C201E}"/>
            </ac:picMkLst>
          </pc:picChg>
          <pc:picChg chg="add del mod">
            <ac:chgData name="Rene Haller" userId="698445f8-f0f5-485e-a2ba-b72d51bbdf9e" providerId="ADAL" clId="{1E816B7D-6D6E-4CAE-A324-EF18E0536981}" dt="2025-10-31T15:18:50.097" v="375" actId="478"/>
            <ac:picMkLst>
              <pc:docMk/>
              <pc:sldMasterMk cId="0" sldId="2147483648"/>
              <pc:sldLayoutMk cId="3965679484" sldId="2147483671"/>
              <ac:picMk id="5" creationId="{060591E8-FF71-D333-8BFE-7217456734CF}"/>
            </ac:picMkLst>
          </pc:picChg>
          <pc:picChg chg="add mod">
            <ac:chgData name="Rene Haller" userId="698445f8-f0f5-485e-a2ba-b72d51bbdf9e" providerId="ADAL" clId="{1E816B7D-6D6E-4CAE-A324-EF18E0536981}" dt="2025-10-31T15:18:50.272" v="376"/>
            <ac:picMkLst>
              <pc:docMk/>
              <pc:sldMasterMk cId="0" sldId="2147483648"/>
              <pc:sldLayoutMk cId="3965679484" sldId="2147483671"/>
              <ac:picMk id="6" creationId="{1DDD4899-B906-C143-08B9-72F3F9D37BA2}"/>
            </ac:picMkLst>
          </pc:picChg>
          <pc:picChg chg="del">
            <ac:chgData name="Rene Haller" userId="698445f8-f0f5-485e-a2ba-b72d51bbdf9e" providerId="ADAL" clId="{1E816B7D-6D6E-4CAE-A324-EF18E0536981}" dt="2025-10-31T14:04:10.121" v="220" actId="478"/>
            <ac:picMkLst>
              <pc:docMk/>
              <pc:sldMasterMk cId="0" sldId="2147483648"/>
              <pc:sldLayoutMk cId="3965679484" sldId="2147483671"/>
              <ac:picMk id="8" creationId="{CDEE5654-4DF9-E49B-A05E-F4A97E8733AC}"/>
            </ac:picMkLst>
          </pc:picChg>
        </pc:sldLayoutChg>
        <pc:sldLayoutChg chg="addSp delSp modSp mod">
          <pc:chgData name="Rene Haller" userId="698445f8-f0f5-485e-a2ba-b72d51bbdf9e" providerId="ADAL" clId="{1E816B7D-6D6E-4CAE-A324-EF18E0536981}" dt="2025-10-31T15:18:53.286" v="378"/>
          <pc:sldLayoutMkLst>
            <pc:docMk/>
            <pc:sldMasterMk cId="0" sldId="2147483648"/>
            <pc:sldLayoutMk cId="4190949076" sldId="2147483672"/>
          </pc:sldLayoutMkLst>
          <pc:picChg chg="add del mod">
            <ac:chgData name="Rene Haller" userId="698445f8-f0f5-485e-a2ba-b72d51bbdf9e" providerId="ADAL" clId="{1E816B7D-6D6E-4CAE-A324-EF18E0536981}" dt="2025-10-31T15:14:37.747" v="306" actId="478"/>
            <ac:picMkLst>
              <pc:docMk/>
              <pc:sldMasterMk cId="0" sldId="2147483648"/>
              <pc:sldLayoutMk cId="4190949076" sldId="2147483672"/>
              <ac:picMk id="4" creationId="{F5AD6E1B-F752-4126-A5F6-69D424C0A09B}"/>
            </ac:picMkLst>
          </pc:picChg>
          <pc:picChg chg="add del mod">
            <ac:chgData name="Rene Haller" userId="698445f8-f0f5-485e-a2ba-b72d51bbdf9e" providerId="ADAL" clId="{1E816B7D-6D6E-4CAE-A324-EF18E0536981}" dt="2025-10-31T15:18:53.105" v="377" actId="478"/>
            <ac:picMkLst>
              <pc:docMk/>
              <pc:sldMasterMk cId="0" sldId="2147483648"/>
              <pc:sldLayoutMk cId="4190949076" sldId="2147483672"/>
              <ac:picMk id="5" creationId="{57FAAF2A-1E80-77DA-6DF0-9FED909F4BB5}"/>
            </ac:picMkLst>
          </pc:picChg>
          <pc:picChg chg="add mod">
            <ac:chgData name="Rene Haller" userId="698445f8-f0f5-485e-a2ba-b72d51bbdf9e" providerId="ADAL" clId="{1E816B7D-6D6E-4CAE-A324-EF18E0536981}" dt="2025-10-31T15:18:53.286" v="378"/>
            <ac:picMkLst>
              <pc:docMk/>
              <pc:sldMasterMk cId="0" sldId="2147483648"/>
              <pc:sldLayoutMk cId="4190949076" sldId="2147483672"/>
              <ac:picMk id="6" creationId="{721535AF-7F62-B308-0469-C01635DDB1B3}"/>
            </ac:picMkLst>
          </pc:picChg>
          <pc:picChg chg="del">
            <ac:chgData name="Rene Haller" userId="698445f8-f0f5-485e-a2ba-b72d51bbdf9e" providerId="ADAL" clId="{1E816B7D-6D6E-4CAE-A324-EF18E0536981}" dt="2025-10-31T14:04:13.897" v="222" actId="478"/>
            <ac:picMkLst>
              <pc:docMk/>
              <pc:sldMasterMk cId="0" sldId="2147483648"/>
              <pc:sldLayoutMk cId="4190949076" sldId="2147483672"/>
              <ac:picMk id="8" creationId="{096418C9-2061-F689-A3FF-363B2886973A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IN" sz="2000">
                <a:latin typeface="Arial"/>
              </a:rPr>
              <a:t>Click to edit the notes format</a:t>
            </a:r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IN" sz="1400">
                <a:latin typeface="Times New Roman"/>
              </a:rPr>
              <a:t>&lt;header&gt;</a:t>
            </a:r>
            <a:endParaRPr/>
          </a:p>
        </p:txBody>
      </p:sp>
      <p:sp>
        <p:nvSpPr>
          <p:cNvPr id="3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IN" sz="1400">
                <a:latin typeface="Times New Roman"/>
              </a:rPr>
              <a:t>&lt;date/time&gt;</a:t>
            </a:r>
            <a:endParaRPr/>
          </a:p>
        </p:txBody>
      </p:sp>
      <p:sp>
        <p:nvSpPr>
          <p:cNvPr id="4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IN" sz="1400">
                <a:latin typeface="Times New Roman"/>
              </a:rPr>
              <a:t>&lt;footer&gt;</a:t>
            </a:r>
            <a:endParaRPr/>
          </a:p>
        </p:txBody>
      </p:sp>
      <p:sp>
        <p:nvSpPr>
          <p:cNvPr id="4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745916E6-E8A7-45C8-B251-EDDD6AA60402}" type="slidenum">
              <a:rPr lang="en-IN" sz="1400">
                <a:latin typeface="Times New Roman"/>
              </a:r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63220" rtl="0" eaLnBrk="1" latinLnBrk="0" hangingPunct="1">
      <a:defRPr sz="214" kern="1200">
        <a:solidFill>
          <a:schemeClr val="tx1"/>
        </a:solidFill>
        <a:latin typeface="+mn-lt"/>
        <a:ea typeface="+mn-ea"/>
        <a:cs typeface="+mn-cs"/>
      </a:defRPr>
    </a:lvl1pPr>
    <a:lvl2pPr marL="81610" algn="l" defTabSz="163220" rtl="0" eaLnBrk="1" latinLnBrk="0" hangingPunct="1">
      <a:defRPr sz="214" kern="1200">
        <a:solidFill>
          <a:schemeClr val="tx1"/>
        </a:solidFill>
        <a:latin typeface="+mn-lt"/>
        <a:ea typeface="+mn-ea"/>
        <a:cs typeface="+mn-cs"/>
      </a:defRPr>
    </a:lvl2pPr>
    <a:lvl3pPr marL="163220" algn="l" defTabSz="163220" rtl="0" eaLnBrk="1" latinLnBrk="0" hangingPunct="1">
      <a:defRPr sz="214" kern="1200">
        <a:solidFill>
          <a:schemeClr val="tx1"/>
        </a:solidFill>
        <a:latin typeface="+mn-lt"/>
        <a:ea typeface="+mn-ea"/>
        <a:cs typeface="+mn-cs"/>
      </a:defRPr>
    </a:lvl3pPr>
    <a:lvl4pPr marL="244831" algn="l" defTabSz="163220" rtl="0" eaLnBrk="1" latinLnBrk="0" hangingPunct="1">
      <a:defRPr sz="214" kern="1200">
        <a:solidFill>
          <a:schemeClr val="tx1"/>
        </a:solidFill>
        <a:latin typeface="+mn-lt"/>
        <a:ea typeface="+mn-ea"/>
        <a:cs typeface="+mn-cs"/>
      </a:defRPr>
    </a:lvl4pPr>
    <a:lvl5pPr marL="326441" algn="l" defTabSz="163220" rtl="0" eaLnBrk="1" latinLnBrk="0" hangingPunct="1">
      <a:defRPr sz="214" kern="1200">
        <a:solidFill>
          <a:schemeClr val="tx1"/>
        </a:solidFill>
        <a:latin typeface="+mn-lt"/>
        <a:ea typeface="+mn-ea"/>
        <a:cs typeface="+mn-cs"/>
      </a:defRPr>
    </a:lvl5pPr>
    <a:lvl6pPr marL="408051" algn="l" defTabSz="163220" rtl="0" eaLnBrk="1" latinLnBrk="0" hangingPunct="1">
      <a:defRPr sz="214" kern="1200">
        <a:solidFill>
          <a:schemeClr val="tx1"/>
        </a:solidFill>
        <a:latin typeface="+mn-lt"/>
        <a:ea typeface="+mn-ea"/>
        <a:cs typeface="+mn-cs"/>
      </a:defRPr>
    </a:lvl6pPr>
    <a:lvl7pPr marL="489661" algn="l" defTabSz="163220" rtl="0" eaLnBrk="1" latinLnBrk="0" hangingPunct="1">
      <a:defRPr sz="214" kern="1200">
        <a:solidFill>
          <a:schemeClr val="tx1"/>
        </a:solidFill>
        <a:latin typeface="+mn-lt"/>
        <a:ea typeface="+mn-ea"/>
        <a:cs typeface="+mn-cs"/>
      </a:defRPr>
    </a:lvl7pPr>
    <a:lvl8pPr marL="571271" algn="l" defTabSz="163220" rtl="0" eaLnBrk="1" latinLnBrk="0" hangingPunct="1">
      <a:defRPr sz="214" kern="1200">
        <a:solidFill>
          <a:schemeClr val="tx1"/>
        </a:solidFill>
        <a:latin typeface="+mn-lt"/>
        <a:ea typeface="+mn-ea"/>
        <a:cs typeface="+mn-cs"/>
      </a:defRPr>
    </a:lvl8pPr>
    <a:lvl9pPr marL="652882" algn="l" defTabSz="163220" rtl="0" eaLnBrk="1" latinLnBrk="0" hangingPunct="1">
      <a:defRPr sz="21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bg>
      <p:bgPr>
        <a:solidFill>
          <a:srgbClr val="57575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4F4876DB-1CEE-4D51-852D-9C16B05770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6864" y="4858246"/>
            <a:ext cx="1483153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3769539-FBBA-43E8-ADF4-7B555886549D}" type="datetime1">
              <a:rPr lang="en-GB" smtClean="0"/>
              <a:pPr/>
              <a:t>31/10/2025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D380D55-9EE8-4C3F-957A-12DCA14452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06387" y="4858246"/>
            <a:ext cx="3931227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C92704FF-42B0-48E6-AE64-A823498F34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203925" y="4858246"/>
            <a:ext cx="437933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5B0AE01-C80D-E14C-8738-C1F38D5B7F4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97D05A1-6680-44F5-8CA7-31C5419F14EB}"/>
              </a:ext>
            </a:extLst>
          </p:cNvPr>
          <p:cNvCxnSpPr/>
          <p:nvPr userDrawn="1"/>
        </p:nvCxnSpPr>
        <p:spPr>
          <a:xfrm>
            <a:off x="536864" y="2661241"/>
            <a:ext cx="8070273" cy="0"/>
          </a:xfrm>
          <a:prstGeom prst="line">
            <a:avLst/>
          </a:prstGeom>
          <a:ln w="76200">
            <a:solidFill>
              <a:srgbClr val="00A1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itle Placeholder 1">
            <a:extLst>
              <a:ext uri="{FF2B5EF4-FFF2-40B4-BE49-F238E27FC236}">
                <a16:creationId xmlns:a16="http://schemas.microsoft.com/office/drawing/2014/main" id="{FF6ECDB1-51CC-4A26-A99D-E16621A798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164" y="1628484"/>
            <a:ext cx="8070273" cy="11471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2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Presentation Title</a:t>
            </a:r>
            <a:endParaRPr lang="en-US" dirty="0"/>
          </a:p>
        </p:txBody>
      </p:sp>
      <p:sp>
        <p:nvSpPr>
          <p:cNvPr id="33" name="PlaceHolder 2">
            <a:extLst>
              <a:ext uri="{FF2B5EF4-FFF2-40B4-BE49-F238E27FC236}">
                <a16:creationId xmlns:a16="http://schemas.microsoft.com/office/drawing/2014/main" id="{20D4431C-D1C8-4556-8B0D-5C593289D8B9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544474" y="2972550"/>
            <a:ext cx="8072963" cy="46186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None/>
              <a:defRPr sz="1600">
                <a:solidFill>
                  <a:srgbClr val="E94D1A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Authors Names</a:t>
            </a:r>
            <a:endParaRPr dirty="0"/>
          </a:p>
        </p:txBody>
      </p:sp>
      <p:sp>
        <p:nvSpPr>
          <p:cNvPr id="34" name="PlaceHolder 2">
            <a:extLst>
              <a:ext uri="{FF2B5EF4-FFF2-40B4-BE49-F238E27FC236}">
                <a16:creationId xmlns:a16="http://schemas.microsoft.com/office/drawing/2014/main" id="{D9C8CA3F-6D96-426F-8628-A4209EC65A11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536864" y="3449050"/>
            <a:ext cx="8072963" cy="46186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None/>
              <a:defRPr sz="1400" i="1">
                <a:solidFill>
                  <a:srgbClr val="F9B23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Authors Affiliations</a:t>
            </a:r>
            <a:endParaRPr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D287CCF5-496B-B4F9-5991-477D7EB5B020}"/>
              </a:ext>
            </a:extLst>
          </p:cNvPr>
          <p:cNvGrpSpPr/>
          <p:nvPr userDrawn="1"/>
        </p:nvGrpSpPr>
        <p:grpSpPr>
          <a:xfrm>
            <a:off x="-8428" y="-1"/>
            <a:ext cx="9152428" cy="1376173"/>
            <a:chOff x="-8428" y="-1"/>
            <a:chExt cx="9152428" cy="137617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1132D98-9627-3845-F4A7-7C9F93BEC543}"/>
                </a:ext>
              </a:extLst>
            </p:cNvPr>
            <p:cNvSpPr/>
            <p:nvPr userDrawn="1"/>
          </p:nvSpPr>
          <p:spPr>
            <a:xfrm>
              <a:off x="-8428" y="-1"/>
              <a:ext cx="9152428" cy="137614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06DA077-8D65-7099-3751-6B2F1191EA13}"/>
                </a:ext>
              </a:extLst>
            </p:cNvPr>
            <p:cNvSpPr/>
            <p:nvPr userDrawn="1"/>
          </p:nvSpPr>
          <p:spPr>
            <a:xfrm>
              <a:off x="7552706" y="0"/>
              <a:ext cx="1591294" cy="13761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/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76CB0BFF-8659-1EC6-A795-239BC9EA5F6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713496" y="379295"/>
              <a:ext cx="5843081" cy="941812"/>
            </a:xfrm>
            <a:prstGeom prst="rect">
              <a:avLst/>
            </a:prstGeom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851B1709-A33D-4A3D-6BA1-2D49F228F23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2574001" y="18839"/>
              <a:ext cx="4122073" cy="319187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0F5BBB47-326B-E40D-80E3-F7A4B54B167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67772" y="277951"/>
              <a:ext cx="1440988" cy="941812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D03FA765-C614-DA20-6ACD-8D132D7D6F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7773989" y="103682"/>
              <a:ext cx="1278440" cy="1272466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363A7FAC-1EC3-1AF4-0B78-EA4E8E83F8E2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124186" y="4870626"/>
            <a:ext cx="914705" cy="154736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, 2 Content">
    <p:bg>
      <p:bgPr>
        <a:solidFill>
          <a:srgbClr val="13A89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64D52D0-5DD4-2883-CF4E-2A5C5255A8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6864" y="4858246"/>
            <a:ext cx="1483153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E4229A4-B0BD-442F-8B13-561C01125F1E}" type="datetime1">
              <a:rPr lang="en-GB" smtClean="0"/>
              <a:pPr/>
              <a:t>31/10/2025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D732C38-C98B-9C31-B21F-C179A7A74D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06387" y="4858246"/>
            <a:ext cx="3931227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7CA1295-1EBB-485D-7111-E95B6C4BE8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203926" y="4857639"/>
            <a:ext cx="437932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5B0AE01-C80D-E14C-8738-C1F38D5B7F4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2348BDA-FFE5-F361-1C7D-18716221310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24186" y="4870626"/>
            <a:ext cx="914705" cy="154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719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6AB48EC-B560-5CA8-958A-078EC2FBA4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6864" y="4858246"/>
            <a:ext cx="1483153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E4229A4-B0BD-442F-8B13-561C01125F1E}" type="datetime1">
              <a:rPr lang="en-GB" smtClean="0"/>
              <a:pPr/>
              <a:t>31/10/2025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DBC1DDD-D9F9-2798-A7C4-C17F337553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06387" y="4858246"/>
            <a:ext cx="3931227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dirty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en-GB"/>
              <a:t>Footer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0361B64-9E29-E976-BB16-66B75439B0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203926" y="4857639"/>
            <a:ext cx="437932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5B0AE01-C80D-E14C-8738-C1F38D5B7F4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E54DB17-80A6-BCE6-4775-7E57F005C9B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24186" y="4870626"/>
            <a:ext cx="914705" cy="154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160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9A516EA-4156-7484-64A3-AA04CE5954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6864" y="4858246"/>
            <a:ext cx="1483153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E4229A4-B0BD-442F-8B13-561C01125F1E}" type="datetime1">
              <a:rPr lang="en-GB" smtClean="0"/>
              <a:pPr/>
              <a:t>31/10/2025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19F38E4-41C3-A634-DC18-5711E3CD42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06387" y="4858246"/>
            <a:ext cx="3931227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dirty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en-GB"/>
              <a:t>Footer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E06A4C8-206C-82CF-4216-17CE7D0B93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203926" y="4857639"/>
            <a:ext cx="437932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5B0AE01-C80D-E14C-8738-C1F38D5B7F4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527D40E-0F5C-65CD-B7F4-6A1AADAAE4D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24186" y="4870626"/>
            <a:ext cx="914705" cy="154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1586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11721FF-C35A-8940-6A42-5B1B403646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6864" y="4858246"/>
            <a:ext cx="1483153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E4229A4-B0BD-442F-8B13-561C01125F1E}" type="datetime1">
              <a:rPr lang="en-GB" smtClean="0"/>
              <a:pPr/>
              <a:t>31/10/2025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5347FE2-AA76-4D4A-A01D-9D67D21A71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06387" y="4858246"/>
            <a:ext cx="3931227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dirty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en-GB"/>
              <a:t>Footer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D9C0C38-6C35-CE83-6D53-2E57E7216A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203926" y="4857639"/>
            <a:ext cx="437932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5B0AE01-C80D-E14C-8738-C1F38D5B7F4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8AA2B03-F058-1214-1F56-68012EFA92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24186" y="4870626"/>
            <a:ext cx="914705" cy="154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8778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0B7D825-8CC9-A4F8-9FB9-7BE890467B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6864" y="4858246"/>
            <a:ext cx="1483153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E4229A4-B0BD-442F-8B13-561C01125F1E}" type="datetime1">
              <a:rPr lang="en-GB" smtClean="0"/>
              <a:pPr/>
              <a:t>31/10/2025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3696668-6930-67D5-3616-C57E4BE986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06387" y="4858246"/>
            <a:ext cx="3931227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dirty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en-GB"/>
              <a:t>Footer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537DA72-CDC0-C6CD-45C3-AE17F9BE55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203926" y="4857639"/>
            <a:ext cx="437932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5B0AE01-C80D-E14C-8738-C1F38D5B7F4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DD4899-B906-C143-08B9-72F3F9D37BA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24186" y="4870626"/>
            <a:ext cx="914705" cy="154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6794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9BB29C5-2B03-8EFB-12D8-B51B6E6BA6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6864" y="4858246"/>
            <a:ext cx="1483153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E4229A4-B0BD-442F-8B13-561C01125F1E}" type="datetime1">
              <a:rPr lang="en-GB" smtClean="0"/>
              <a:pPr/>
              <a:t>31/10/2025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38C07BB-4731-624E-F774-CE41B5F986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06387" y="4858246"/>
            <a:ext cx="3931227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dirty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en-GB"/>
              <a:t>Footer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BC0185A-3596-DE8E-F33D-0A9F0C2FF6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203926" y="4857639"/>
            <a:ext cx="437932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5B0AE01-C80D-E14C-8738-C1F38D5B7F4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1535AF-7F62-B308-0469-C01635DDB1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24186" y="4870626"/>
            <a:ext cx="914705" cy="154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949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DB2FB548-C01A-4F2B-AA3D-8A71302780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6864" y="191843"/>
            <a:ext cx="8070273" cy="679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 b="1">
                <a:solidFill>
                  <a:srgbClr val="F1522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Title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2CE42AC5-F64A-4E7B-BC15-3A63A3847C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6864" y="4858246"/>
            <a:ext cx="1483153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57575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ABB6361-B0D7-4FD4-AF9A-B7FBEA443DB7}" type="datetime1">
              <a:rPr lang="en-GB" smtClean="0"/>
              <a:pPr/>
              <a:t>31/10/2025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D0950C19-600C-44E0-B0FE-5A3A6D9C22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06387" y="4858246"/>
            <a:ext cx="3931227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dirty="0">
                <a:solidFill>
                  <a:srgbClr val="575756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22" name="PlaceHolder 2">
            <a:extLst>
              <a:ext uri="{FF2B5EF4-FFF2-40B4-BE49-F238E27FC236}">
                <a16:creationId xmlns:a16="http://schemas.microsoft.com/office/drawing/2014/main" id="{C03B4020-99A2-476D-A9EE-F03B698CDD20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534173" y="1005163"/>
            <a:ext cx="8072963" cy="29831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1600">
                <a:solidFill>
                  <a:srgbClr val="57575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Text</a:t>
            </a:r>
            <a:endParaRPr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B407BE6-2F79-5A6D-C046-384CA8CC5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203926" y="4857639"/>
            <a:ext cx="437932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>
                <a:solidFill>
                  <a:srgbClr val="57575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5B0AE01-C80D-E14C-8738-C1F38D5B7F4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7F5CE2B-4181-BE67-72C6-A58C417F66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24186" y="4870626"/>
            <a:ext cx="914705" cy="15473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2">
            <a:extLst>
              <a:ext uri="{FF2B5EF4-FFF2-40B4-BE49-F238E27FC236}">
                <a16:creationId xmlns:a16="http://schemas.microsoft.com/office/drawing/2014/main" id="{F02ACCDE-B691-4401-9E45-DBAEC088004F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544562" y="1066537"/>
            <a:ext cx="3928587" cy="29831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1600">
                <a:solidFill>
                  <a:srgbClr val="57575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PlaceHolder 3">
            <a:extLst>
              <a:ext uri="{FF2B5EF4-FFF2-40B4-BE49-F238E27FC236}">
                <a16:creationId xmlns:a16="http://schemas.microsoft.com/office/drawing/2014/main" id="{95C734CE-D684-4545-AEF8-B89F43D50415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4761362" y="1066537"/>
            <a:ext cx="3928587" cy="29831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1600">
                <a:solidFill>
                  <a:srgbClr val="57575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2D86D38C-B814-47DD-B2F6-A082075DC6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6864" y="4858246"/>
            <a:ext cx="1483153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57575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E4229A4-B0BD-442F-8B13-561C01125F1E}" type="datetime1">
              <a:rPr lang="en-GB" smtClean="0"/>
              <a:pPr/>
              <a:t>31/10/2025</a:t>
            </a:fld>
            <a:endParaRPr lang="en-US" dirty="0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45FD1F14-5170-46F1-958D-CC7C8674E6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06387" y="4858246"/>
            <a:ext cx="3931227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dirty="0">
                <a:solidFill>
                  <a:srgbClr val="575756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39" name="Title Placeholder 1">
            <a:extLst>
              <a:ext uri="{FF2B5EF4-FFF2-40B4-BE49-F238E27FC236}">
                <a16:creationId xmlns:a16="http://schemas.microsoft.com/office/drawing/2014/main" id="{A54F11F7-7E69-46A0-B6FA-B6CC9419EF51}"/>
              </a:ext>
            </a:extLst>
          </p:cNvPr>
          <p:cNvSpPr txBox="1">
            <a:spLocks/>
          </p:cNvSpPr>
          <p:nvPr userDrawn="1"/>
        </p:nvSpPr>
        <p:spPr>
          <a:xfrm>
            <a:off x="536864" y="191843"/>
            <a:ext cx="8070273" cy="679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4289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rgbClr val="F1861D"/>
                </a:solidFill>
                <a:latin typeface="FS Joey Bold" panose="02000806040000020004" pitchFamily="2" charset="0"/>
                <a:ea typeface="+mj-ea"/>
                <a:cs typeface="+mj-cs"/>
              </a:defRPr>
            </a:lvl1pPr>
          </a:lstStyle>
          <a:p>
            <a:r>
              <a:rPr lang="en-GB" b="1" dirty="0">
                <a:solidFill>
                  <a:srgbClr val="F1592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Title</a:t>
            </a:r>
            <a:endParaRPr lang="en-US" b="1" dirty="0">
              <a:solidFill>
                <a:srgbClr val="F1592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7E2D1F-EFBF-3D72-F8AE-A46028FFD6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203926" y="4857639"/>
            <a:ext cx="437932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5B0AE01-C80D-E14C-8738-C1F38D5B7F4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04EBEB-5D41-0244-0327-6DBAA3E5DAB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24186" y="4870626"/>
            <a:ext cx="914705" cy="154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872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BF6EEEC-5BBE-95FE-C0AF-A32792FE85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6864" y="4858246"/>
            <a:ext cx="1483153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57575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E4229A4-B0BD-442F-8B13-561C01125F1E}" type="datetime1">
              <a:rPr lang="en-GB" smtClean="0"/>
              <a:pPr/>
              <a:t>31/10/2025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FE4DD63-1E12-F1A9-7CCE-2B4E6E199E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06387" y="4858246"/>
            <a:ext cx="3931227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dirty="0">
                <a:solidFill>
                  <a:srgbClr val="575756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EB3679A-F959-9473-78CD-F68FB2440B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203926" y="4857639"/>
            <a:ext cx="437932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5B0AE01-C80D-E14C-8738-C1F38D5B7F4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C88017B-0920-9161-8BD9-B67513FA590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24186" y="4870626"/>
            <a:ext cx="914705" cy="15473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2">
            <a:extLst>
              <a:ext uri="{FF2B5EF4-FFF2-40B4-BE49-F238E27FC236}">
                <a16:creationId xmlns:a16="http://schemas.microsoft.com/office/drawing/2014/main" id="{F02ACCDE-B691-4401-9E45-DBAEC088004F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544562" y="564357"/>
            <a:ext cx="3928587" cy="351126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1600">
                <a:solidFill>
                  <a:srgbClr val="57575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PlaceHolder 3">
            <a:extLst>
              <a:ext uri="{FF2B5EF4-FFF2-40B4-BE49-F238E27FC236}">
                <a16:creationId xmlns:a16="http://schemas.microsoft.com/office/drawing/2014/main" id="{95C734CE-D684-4545-AEF8-B89F43D50415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4761362" y="564357"/>
            <a:ext cx="3928587" cy="351126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1600">
                <a:solidFill>
                  <a:srgbClr val="57575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3C379F4-B242-CE10-EA9B-32CB915F1F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6864" y="4858246"/>
            <a:ext cx="1483153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575756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E4229A4-B0BD-442F-8B13-561C01125F1E}" type="datetime1">
              <a:rPr lang="en-GB" smtClean="0"/>
              <a:pPr/>
              <a:t>31/10/2025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3A398BB-AD69-23C9-47E5-6C227594F1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06387" y="4858246"/>
            <a:ext cx="3931227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dirty="0">
                <a:solidFill>
                  <a:srgbClr val="575756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A06C152-7DED-F37D-8398-56656868E5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203926" y="4857639"/>
            <a:ext cx="437932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5B0AE01-C80D-E14C-8738-C1F38D5B7F4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3B41597-051A-092D-0B7D-FAC654EE27A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24186" y="4870626"/>
            <a:ext cx="914705" cy="154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535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2 Content">
    <p:bg>
      <p:bgPr>
        <a:solidFill>
          <a:srgbClr val="57575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27FC2C2-CDAC-6F94-A4E8-D3A74A5649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6864" y="4858246"/>
            <a:ext cx="1483153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E4229A4-B0BD-442F-8B13-561C01125F1E}" type="datetime1">
              <a:rPr lang="en-GB" smtClean="0"/>
              <a:pPr/>
              <a:t>31/10/2025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D9C02E1-9037-2298-E640-365F1E1CEE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06387" y="4858246"/>
            <a:ext cx="3931227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8C89E1E-FEDC-BA0C-FF95-A3D2267CCE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203926" y="4857639"/>
            <a:ext cx="437932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5B0AE01-C80D-E14C-8738-C1F38D5B7F4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B08064-8269-18CE-63D9-F472AFA8B7D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24186" y="4870626"/>
            <a:ext cx="914705" cy="154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687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, 2 Content">
    <p:bg>
      <p:bgPr>
        <a:solidFill>
          <a:srgbClr val="F9B2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E801E1B-8FE1-D883-0C85-6D7345E73C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6864" y="4858246"/>
            <a:ext cx="1483153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E4229A4-B0BD-442F-8B13-561C01125F1E}" type="datetime1">
              <a:rPr lang="en-GB" smtClean="0"/>
              <a:pPr/>
              <a:t>31/10/2025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9F73980-4A04-7E9B-CEC1-272BD9C03D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06387" y="4858246"/>
            <a:ext cx="3931227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920818B-3F6C-288D-F8EF-F4A49352D6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203926" y="4857639"/>
            <a:ext cx="437932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5B0AE01-C80D-E14C-8738-C1F38D5B7F4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C965AD3-AD59-3FA9-433E-28599FAAE0B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24186" y="4870626"/>
            <a:ext cx="914705" cy="154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601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, 2 Content">
    <p:bg>
      <p:bgPr>
        <a:solidFill>
          <a:srgbClr val="0E76B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6AD9E78-5C9F-F682-3406-D4FF625AAC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6864" y="4858246"/>
            <a:ext cx="1483153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E4229A4-B0BD-442F-8B13-561C01125F1E}" type="datetime1">
              <a:rPr lang="en-GB" smtClean="0"/>
              <a:pPr/>
              <a:t>31/10/2025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B567B8B-8C1F-72F4-2BE8-1B138E634F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06387" y="4858246"/>
            <a:ext cx="3931227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4803A16-4810-3D56-0CA9-052918BA21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203926" y="4857639"/>
            <a:ext cx="437932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5B0AE01-C80D-E14C-8738-C1F38D5B7F4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4CF849D-0EB9-936B-54AD-239943C6DD2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24186" y="4870626"/>
            <a:ext cx="914705" cy="154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322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, 2 Content">
    <p:bg>
      <p:bgPr>
        <a:solidFill>
          <a:srgbClr val="F159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B420DA2-3754-EB1E-F0FC-16B1304735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6864" y="4858246"/>
            <a:ext cx="1483153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E4229A4-B0BD-442F-8B13-561C01125F1E}" type="datetime1">
              <a:rPr lang="en-GB" smtClean="0"/>
              <a:pPr/>
              <a:t>31/10/2025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1338DC0-F079-E483-0B6F-2586577B63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06387" y="4858246"/>
            <a:ext cx="3931227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E14E29F-059B-04A3-94DF-C55336F224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203926" y="4857639"/>
            <a:ext cx="437932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C5B0AE01-C80D-E14C-8738-C1F38D5B7F4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7F0C884-7519-34F2-C21B-7468D8A494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24186" y="4870626"/>
            <a:ext cx="914705" cy="154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08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Placeholder 1">
            <a:extLst>
              <a:ext uri="{FF2B5EF4-FFF2-40B4-BE49-F238E27FC236}">
                <a16:creationId xmlns:a16="http://schemas.microsoft.com/office/drawing/2014/main" id="{F3633112-5FC2-46C3-8BAA-A6907DF30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864" y="191842"/>
            <a:ext cx="8070273" cy="12404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5699270E-B040-41B9-95E0-50D6EBA071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6864" y="1578119"/>
            <a:ext cx="8070273" cy="31342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E8E7B300-566D-4EDE-9D15-DDC203FC20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6864" y="4858246"/>
            <a:ext cx="1483153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575756"/>
                </a:solidFill>
                <a:latin typeface="FS Joey" panose="02000506040000020004" pitchFamily="2" charset="0"/>
              </a:defRPr>
            </a:lvl1pPr>
          </a:lstStyle>
          <a:p>
            <a:fld id="{AE799EEB-367F-467D-AFE0-04D5BE7FEC67}" type="datetime1">
              <a:rPr lang="en-GB" smtClean="0"/>
              <a:t>31/10/2025</a:t>
            </a:fld>
            <a:endParaRPr lang="en-US" dirty="0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24C00F95-F4E0-4F27-8746-77A7B2F2C5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06387" y="4858246"/>
            <a:ext cx="3931227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dirty="0">
                <a:solidFill>
                  <a:srgbClr val="575756"/>
                </a:solidFill>
                <a:latin typeface="FS Joey" panose="02000506040000020004" pitchFamily="2" charset="0"/>
                <a:ea typeface="+mn-ea"/>
                <a:cs typeface="+mn-cs"/>
              </a:defRPr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A37EC562-7976-4535-BA8B-FB23F4A903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203925" y="4858246"/>
            <a:ext cx="437933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575756"/>
                </a:solidFill>
                <a:latin typeface="FS Joey" panose="02000506040000020004" pitchFamily="2" charset="0"/>
              </a:defRPr>
            </a:lvl1pPr>
          </a:lstStyle>
          <a:p>
            <a:fld id="{C5B0AE01-C80D-E14C-8738-C1F38D5B7F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1" r:id="rId4"/>
    <p:sldLayoutId id="2147483663" r:id="rId5"/>
    <p:sldLayoutId id="2147483661" r:id="rId6"/>
    <p:sldLayoutId id="2147483664" r:id="rId7"/>
    <p:sldLayoutId id="2147483665" r:id="rId8"/>
    <p:sldLayoutId id="2147483667" r:id="rId9"/>
    <p:sldLayoutId id="2147483666" r:id="rId10"/>
    <p:sldLayoutId id="2147483668" r:id="rId11"/>
    <p:sldLayoutId id="2147483669" r:id="rId12"/>
    <p:sldLayoutId id="2147483670" r:id="rId13"/>
    <p:sldLayoutId id="2147483671" r:id="rId14"/>
    <p:sldLayoutId id="2147483672" r:id="rId15"/>
  </p:sldLayoutIdLst>
  <p:hf hdr="0"/>
  <p:txStyles>
    <p:titleStyle>
      <a:lvl1pPr algn="l" defTabSz="142898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rgbClr val="F1861D"/>
          </a:solidFill>
          <a:latin typeface="FS Joey Bold" panose="02000806040000020004" pitchFamily="2" charset="0"/>
          <a:ea typeface="+mj-ea"/>
          <a:cs typeface="+mj-cs"/>
        </a:defRPr>
      </a:lvl1pPr>
    </p:titleStyle>
    <p:bodyStyle>
      <a:lvl1pPr marL="35724" indent="-35724" algn="l" defTabSz="142898" rtl="0" eaLnBrk="1" latinLnBrk="0" hangingPunct="1">
        <a:lnSpc>
          <a:spcPct val="90000"/>
        </a:lnSpc>
        <a:spcBef>
          <a:spcPts val="156"/>
        </a:spcBef>
        <a:buFont typeface="Arial" panose="020B0604020202020204" pitchFamily="34" charset="0"/>
        <a:buChar char="•"/>
        <a:defRPr sz="2400" kern="1200" baseline="0">
          <a:solidFill>
            <a:srgbClr val="575756"/>
          </a:solidFill>
          <a:latin typeface="FS Joey" panose="02000506040000020004" pitchFamily="2" charset="0"/>
          <a:ea typeface="+mn-ea"/>
          <a:cs typeface="+mn-cs"/>
        </a:defRPr>
      </a:lvl1pPr>
      <a:lvl2pPr marL="107173" indent="-35724" algn="l" defTabSz="142898" rtl="0" eaLnBrk="1" latinLnBrk="0" hangingPunct="1">
        <a:lnSpc>
          <a:spcPct val="90000"/>
        </a:lnSpc>
        <a:spcBef>
          <a:spcPts val="78"/>
        </a:spcBef>
        <a:buFont typeface="Arial" panose="020B0604020202020204" pitchFamily="34" charset="0"/>
        <a:buChar char="•"/>
        <a:defRPr sz="1800" kern="1200" baseline="0">
          <a:solidFill>
            <a:srgbClr val="575756"/>
          </a:solidFill>
          <a:latin typeface="FS Joey" panose="02000506040000020004" pitchFamily="2" charset="0"/>
          <a:ea typeface="+mn-ea"/>
          <a:cs typeface="+mn-cs"/>
        </a:defRPr>
      </a:lvl2pPr>
      <a:lvl3pPr marL="178622" indent="-35724" algn="l" defTabSz="142898" rtl="0" eaLnBrk="1" latinLnBrk="0" hangingPunct="1">
        <a:lnSpc>
          <a:spcPct val="90000"/>
        </a:lnSpc>
        <a:spcBef>
          <a:spcPts val="78"/>
        </a:spcBef>
        <a:buFont typeface="Arial" panose="020B0604020202020204" pitchFamily="34" charset="0"/>
        <a:buChar char="•"/>
        <a:defRPr sz="1600" kern="1200" baseline="0">
          <a:solidFill>
            <a:srgbClr val="575756"/>
          </a:solidFill>
          <a:latin typeface="FS Joey" panose="02000506040000020004" pitchFamily="2" charset="0"/>
          <a:ea typeface="+mn-ea"/>
          <a:cs typeface="+mn-cs"/>
        </a:defRPr>
      </a:lvl3pPr>
      <a:lvl4pPr marL="250071" indent="-35724" algn="l" defTabSz="142898" rtl="0" eaLnBrk="1" latinLnBrk="0" hangingPunct="1">
        <a:lnSpc>
          <a:spcPct val="90000"/>
        </a:lnSpc>
        <a:spcBef>
          <a:spcPts val="78"/>
        </a:spcBef>
        <a:buFont typeface="Arial" panose="020B0604020202020204" pitchFamily="34" charset="0"/>
        <a:buChar char="•"/>
        <a:defRPr sz="1400" kern="1200" baseline="0">
          <a:solidFill>
            <a:srgbClr val="575756"/>
          </a:solidFill>
          <a:latin typeface="FS Joey" panose="02000506040000020004" pitchFamily="2" charset="0"/>
          <a:ea typeface="+mn-ea"/>
          <a:cs typeface="+mn-cs"/>
        </a:defRPr>
      </a:lvl4pPr>
      <a:lvl5pPr marL="321520" indent="-35724" algn="l" defTabSz="142898" rtl="0" eaLnBrk="1" latinLnBrk="0" hangingPunct="1">
        <a:lnSpc>
          <a:spcPct val="90000"/>
        </a:lnSpc>
        <a:spcBef>
          <a:spcPts val="78"/>
        </a:spcBef>
        <a:buFont typeface="Arial" panose="020B0604020202020204" pitchFamily="34" charset="0"/>
        <a:buChar char="•"/>
        <a:defRPr sz="1400" kern="1200" baseline="0">
          <a:solidFill>
            <a:srgbClr val="575756"/>
          </a:solidFill>
          <a:latin typeface="FS Joey" panose="02000506040000020004" pitchFamily="2" charset="0"/>
          <a:ea typeface="+mn-ea"/>
          <a:cs typeface="+mn-cs"/>
        </a:defRPr>
      </a:lvl5pPr>
      <a:lvl6pPr marL="392969" indent="-35724" algn="l" defTabSz="142898" rtl="0" eaLnBrk="1" latinLnBrk="0" hangingPunct="1">
        <a:lnSpc>
          <a:spcPct val="90000"/>
        </a:lnSpc>
        <a:spcBef>
          <a:spcPts val="78"/>
        </a:spcBef>
        <a:buFont typeface="Arial" panose="020B0604020202020204" pitchFamily="34" charset="0"/>
        <a:buChar char="•"/>
        <a:defRPr sz="281" kern="1200">
          <a:solidFill>
            <a:schemeClr val="tx1"/>
          </a:solidFill>
          <a:latin typeface="+mn-lt"/>
          <a:ea typeface="+mn-ea"/>
          <a:cs typeface="+mn-cs"/>
        </a:defRPr>
      </a:lvl6pPr>
      <a:lvl7pPr marL="464418" indent="-35724" algn="l" defTabSz="142898" rtl="0" eaLnBrk="1" latinLnBrk="0" hangingPunct="1">
        <a:lnSpc>
          <a:spcPct val="90000"/>
        </a:lnSpc>
        <a:spcBef>
          <a:spcPts val="78"/>
        </a:spcBef>
        <a:buFont typeface="Arial" panose="020B0604020202020204" pitchFamily="34" charset="0"/>
        <a:buChar char="•"/>
        <a:defRPr sz="281" kern="1200">
          <a:solidFill>
            <a:schemeClr val="tx1"/>
          </a:solidFill>
          <a:latin typeface="+mn-lt"/>
          <a:ea typeface="+mn-ea"/>
          <a:cs typeface="+mn-cs"/>
        </a:defRPr>
      </a:lvl7pPr>
      <a:lvl8pPr marL="535867" indent="-35724" algn="l" defTabSz="142898" rtl="0" eaLnBrk="1" latinLnBrk="0" hangingPunct="1">
        <a:lnSpc>
          <a:spcPct val="90000"/>
        </a:lnSpc>
        <a:spcBef>
          <a:spcPts val="78"/>
        </a:spcBef>
        <a:buFont typeface="Arial" panose="020B0604020202020204" pitchFamily="34" charset="0"/>
        <a:buChar char="•"/>
        <a:defRPr sz="281" kern="1200">
          <a:solidFill>
            <a:schemeClr val="tx1"/>
          </a:solidFill>
          <a:latin typeface="+mn-lt"/>
          <a:ea typeface="+mn-ea"/>
          <a:cs typeface="+mn-cs"/>
        </a:defRPr>
      </a:lvl8pPr>
      <a:lvl9pPr marL="607316" indent="-35724" algn="l" defTabSz="142898" rtl="0" eaLnBrk="1" latinLnBrk="0" hangingPunct="1">
        <a:lnSpc>
          <a:spcPct val="90000"/>
        </a:lnSpc>
        <a:spcBef>
          <a:spcPts val="78"/>
        </a:spcBef>
        <a:buFont typeface="Arial" panose="020B0604020202020204" pitchFamily="34" charset="0"/>
        <a:buChar char="•"/>
        <a:defRPr sz="2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142898" rtl="0" eaLnBrk="1" latinLnBrk="0" hangingPunct="1">
        <a:defRPr sz="281" kern="1200">
          <a:solidFill>
            <a:schemeClr val="tx1"/>
          </a:solidFill>
          <a:latin typeface="+mn-lt"/>
          <a:ea typeface="+mn-ea"/>
          <a:cs typeface="+mn-cs"/>
        </a:defRPr>
      </a:lvl1pPr>
      <a:lvl2pPr marL="71449" algn="l" defTabSz="142898" rtl="0" eaLnBrk="1" latinLnBrk="0" hangingPunct="1">
        <a:defRPr sz="281" kern="1200">
          <a:solidFill>
            <a:schemeClr val="tx1"/>
          </a:solidFill>
          <a:latin typeface="+mn-lt"/>
          <a:ea typeface="+mn-ea"/>
          <a:cs typeface="+mn-cs"/>
        </a:defRPr>
      </a:lvl2pPr>
      <a:lvl3pPr marL="142898" algn="l" defTabSz="142898" rtl="0" eaLnBrk="1" latinLnBrk="0" hangingPunct="1">
        <a:defRPr sz="281" kern="1200">
          <a:solidFill>
            <a:schemeClr val="tx1"/>
          </a:solidFill>
          <a:latin typeface="+mn-lt"/>
          <a:ea typeface="+mn-ea"/>
          <a:cs typeface="+mn-cs"/>
        </a:defRPr>
      </a:lvl3pPr>
      <a:lvl4pPr marL="214347" algn="l" defTabSz="142898" rtl="0" eaLnBrk="1" latinLnBrk="0" hangingPunct="1">
        <a:defRPr sz="281" kern="1200">
          <a:solidFill>
            <a:schemeClr val="tx1"/>
          </a:solidFill>
          <a:latin typeface="+mn-lt"/>
          <a:ea typeface="+mn-ea"/>
          <a:cs typeface="+mn-cs"/>
        </a:defRPr>
      </a:lvl4pPr>
      <a:lvl5pPr marL="285796" algn="l" defTabSz="142898" rtl="0" eaLnBrk="1" latinLnBrk="0" hangingPunct="1">
        <a:defRPr sz="281" kern="1200">
          <a:solidFill>
            <a:schemeClr val="tx1"/>
          </a:solidFill>
          <a:latin typeface="+mn-lt"/>
          <a:ea typeface="+mn-ea"/>
          <a:cs typeface="+mn-cs"/>
        </a:defRPr>
      </a:lvl5pPr>
      <a:lvl6pPr marL="357245" algn="l" defTabSz="142898" rtl="0" eaLnBrk="1" latinLnBrk="0" hangingPunct="1">
        <a:defRPr sz="281" kern="1200">
          <a:solidFill>
            <a:schemeClr val="tx1"/>
          </a:solidFill>
          <a:latin typeface="+mn-lt"/>
          <a:ea typeface="+mn-ea"/>
          <a:cs typeface="+mn-cs"/>
        </a:defRPr>
      </a:lvl6pPr>
      <a:lvl7pPr marL="428694" algn="l" defTabSz="142898" rtl="0" eaLnBrk="1" latinLnBrk="0" hangingPunct="1">
        <a:defRPr sz="281" kern="1200">
          <a:solidFill>
            <a:schemeClr val="tx1"/>
          </a:solidFill>
          <a:latin typeface="+mn-lt"/>
          <a:ea typeface="+mn-ea"/>
          <a:cs typeface="+mn-cs"/>
        </a:defRPr>
      </a:lvl7pPr>
      <a:lvl8pPr marL="500143" algn="l" defTabSz="142898" rtl="0" eaLnBrk="1" latinLnBrk="0" hangingPunct="1">
        <a:defRPr sz="281" kern="1200">
          <a:solidFill>
            <a:schemeClr val="tx1"/>
          </a:solidFill>
          <a:latin typeface="+mn-lt"/>
          <a:ea typeface="+mn-ea"/>
          <a:cs typeface="+mn-cs"/>
        </a:defRPr>
      </a:lvl8pPr>
      <a:lvl9pPr marL="571591" algn="l" defTabSz="142898" rtl="0" eaLnBrk="1" latinLnBrk="0" hangingPunct="1">
        <a:defRPr sz="2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0F8AB75-EA94-4BBA-90A1-9C4F919BA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*Insert the title of your presentation here*</a:t>
            </a:r>
            <a:endParaRPr lang="en-CH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74A3F1-CB5A-4B1E-927B-44C7B9569C62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*Insert your author(s) name(s) here*</a:t>
            </a:r>
            <a:endParaRPr lang="en-CH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E369CE1-9FAF-4F3A-85F3-D5048CC056E2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*Insert your author(s) affiliation(s) here*</a:t>
            </a:r>
            <a:endParaRPr lang="en-CH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3E4DA8C-303A-48B2-9023-E3966DA179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Footer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F88CF5-0A1A-4C4E-9594-734EF494CD25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BEFCB28-545C-480D-B45F-10D5FAE49940}" type="datetime1">
              <a:rPr lang="en-GB" smtClean="0">
                <a:latin typeface="Calibri" panose="020F0502020204030204" pitchFamily="34" charset="0"/>
                <a:cs typeface="Calibri" panose="020F0502020204030204" pitchFamily="34" charset="0"/>
              </a:rPr>
              <a:t>31/10/2025</a:t>
            </a:fld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4DF920BB-845C-1644-5C9E-A46733F60437}"/>
              </a:ext>
            </a:extLst>
          </p:cNvPr>
          <p:cNvSpPr txBox="1">
            <a:spLocks/>
          </p:cNvSpPr>
          <p:nvPr/>
        </p:nvSpPr>
        <p:spPr>
          <a:xfrm>
            <a:off x="7532296" y="4857639"/>
            <a:ext cx="437932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CH"/>
            </a:defPPr>
            <a:lvl1pPr marL="0" algn="ctr" defTabSz="163220" rtl="0" eaLnBrk="1" latinLnBrk="0" hangingPunct="1">
              <a:defRPr sz="800" kern="120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81610" algn="l" defTabSz="163220" rtl="0" eaLnBrk="1" latinLnBrk="0" hangingPunct="1">
              <a:defRPr sz="3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3220" algn="l" defTabSz="163220" rtl="0" eaLnBrk="1" latinLnBrk="0" hangingPunct="1">
              <a:defRPr sz="3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4831" algn="l" defTabSz="163220" rtl="0" eaLnBrk="1" latinLnBrk="0" hangingPunct="1">
              <a:defRPr sz="3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6441" algn="l" defTabSz="163220" rtl="0" eaLnBrk="1" latinLnBrk="0" hangingPunct="1">
              <a:defRPr sz="3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8051" algn="l" defTabSz="163220" rtl="0" eaLnBrk="1" latinLnBrk="0" hangingPunct="1">
              <a:defRPr sz="3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9661" algn="l" defTabSz="163220" rtl="0" eaLnBrk="1" latinLnBrk="0" hangingPunct="1">
              <a:defRPr sz="3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71271" algn="l" defTabSz="163220" rtl="0" eaLnBrk="1" latinLnBrk="0" hangingPunct="1">
              <a:defRPr sz="3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52882" algn="l" defTabSz="163220" rtl="0" eaLnBrk="1" latinLnBrk="0" hangingPunct="1">
              <a:defRPr sz="3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B0AE01-C80D-E14C-8738-C1F38D5B7F4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547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E5BE2F-D0AA-4654-BA76-ECFADA8B06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6864" y="4858246"/>
            <a:ext cx="1483153" cy="179496"/>
          </a:xfrm>
        </p:spPr>
        <p:txBody>
          <a:bodyPr/>
          <a:lstStyle/>
          <a:p>
            <a:fld id="{292DEA88-4894-4B27-A152-30F0E8CF9C95}" type="datetime1">
              <a:rPr lang="en-GB" smtClean="0"/>
              <a:t>31/10/2025</a:t>
            </a:fld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634AC55-380B-4D75-8D8C-94F89EBED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06387" y="4858246"/>
            <a:ext cx="3931227" cy="179496"/>
          </a:xfrm>
        </p:spPr>
        <p:txBody>
          <a:bodyPr/>
          <a:lstStyle/>
          <a:p>
            <a:r>
              <a:rPr lang="en-GB"/>
              <a:t>Footer</a:t>
            </a:r>
            <a:endParaRPr lang="en-GB" dirty="0"/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EF0F648A-64B0-3FF9-3DC8-555B0EC265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32296" y="4857639"/>
            <a:ext cx="437932" cy="179496"/>
          </a:xfrm>
        </p:spPr>
        <p:txBody>
          <a:bodyPr/>
          <a:lstStyle/>
          <a:p>
            <a:fld id="{C5B0AE01-C80D-E14C-8738-C1F38D5B7F4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686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E8A922A-EC44-4894-973F-42C96F60A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Disclosure for </a:t>
            </a:r>
            <a:r>
              <a:rPr lang="en-US" dirty="0">
                <a:solidFill>
                  <a:srgbClr val="0E76BC"/>
                </a:solidFill>
              </a:rPr>
              <a:t>*Enter Name Here*</a:t>
            </a:r>
            <a:endParaRPr lang="en-CH" dirty="0">
              <a:solidFill>
                <a:srgbClr val="0E76BC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03038A-1E68-41B6-A934-2538C0D5F3E6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429" dirty="0"/>
              <a:t>In compliance with COI policy, ESCRS requires the following disclosures to the session audience:</a:t>
            </a:r>
          </a:p>
          <a:p>
            <a:pPr marL="0" indent="0">
              <a:buNone/>
            </a:pPr>
            <a:endParaRPr lang="en-US" sz="1429" dirty="0"/>
          </a:p>
          <a:p>
            <a:pPr marL="0" indent="0">
              <a:buNone/>
            </a:pPr>
            <a:endParaRPr lang="en-US" sz="1429" dirty="0"/>
          </a:p>
          <a:p>
            <a:pPr marL="0" indent="0">
              <a:buNone/>
            </a:pPr>
            <a:endParaRPr lang="en-US" sz="1429" dirty="0"/>
          </a:p>
          <a:p>
            <a:pPr marL="0" indent="0">
              <a:buNone/>
            </a:pPr>
            <a:endParaRPr lang="en-US" sz="1429" dirty="0"/>
          </a:p>
          <a:p>
            <a:pPr marL="0" indent="0">
              <a:buNone/>
            </a:pPr>
            <a:endParaRPr lang="en-US" sz="1429" dirty="0"/>
          </a:p>
          <a:p>
            <a:pPr marL="0" indent="0">
              <a:buNone/>
            </a:pPr>
            <a:endParaRPr lang="en-US" sz="1429" dirty="0"/>
          </a:p>
          <a:p>
            <a:pPr marL="0" indent="0">
              <a:buNone/>
            </a:pPr>
            <a:endParaRPr lang="en-US" sz="1429" dirty="0"/>
          </a:p>
          <a:p>
            <a:pPr marL="0" indent="0">
              <a:buNone/>
            </a:pPr>
            <a:endParaRPr lang="en-US" sz="1429" dirty="0"/>
          </a:p>
          <a:p>
            <a:pPr marL="0" indent="0">
              <a:buNone/>
            </a:pPr>
            <a:endParaRPr lang="en-US" sz="1429" dirty="0"/>
          </a:p>
          <a:p>
            <a:pPr marL="0" indent="0">
              <a:buNone/>
            </a:pPr>
            <a:endParaRPr lang="en-US" sz="1429" dirty="0"/>
          </a:p>
          <a:p>
            <a:pPr marL="0" indent="0">
              <a:buNone/>
            </a:pPr>
            <a:r>
              <a:rPr lang="en-US" sz="1429" dirty="0"/>
              <a:t>Presentation includes discussion of the following off-label use of a drug or medical device: </a:t>
            </a:r>
          </a:p>
          <a:p>
            <a:pPr marL="0" indent="0">
              <a:buNone/>
            </a:pPr>
            <a:r>
              <a:rPr lang="en-US" sz="1429" b="1" dirty="0">
                <a:solidFill>
                  <a:srgbClr val="0E76BC"/>
                </a:solidFill>
              </a:rPr>
              <a:t>*Enter Drug or Medical Device Name Here*</a:t>
            </a:r>
          </a:p>
          <a:p>
            <a:pPr marL="0" indent="0">
              <a:buNone/>
            </a:pPr>
            <a:endParaRPr lang="en-CH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A589443A-6081-4699-93D9-9F893DEC6A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8226606"/>
              </p:ext>
            </p:extLst>
          </p:nvPr>
        </p:nvGraphicFramePr>
        <p:xfrm>
          <a:off x="534173" y="1560179"/>
          <a:ext cx="7695427" cy="16121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4860">
                  <a:extLst>
                    <a:ext uri="{9D8B030D-6E8A-4147-A177-3AD203B41FA5}">
                      <a16:colId xmlns:a16="http://schemas.microsoft.com/office/drawing/2014/main" val="2447472821"/>
                    </a:ext>
                  </a:extLst>
                </a:gridCol>
                <a:gridCol w="5200567">
                  <a:extLst>
                    <a:ext uri="{9D8B030D-6E8A-4147-A177-3AD203B41FA5}">
                      <a16:colId xmlns:a16="http://schemas.microsoft.com/office/drawing/2014/main" val="3459190625"/>
                    </a:ext>
                  </a:extLst>
                </a:gridCol>
              </a:tblGrid>
              <a:tr h="234043">
                <a:tc>
                  <a:txBody>
                    <a:bodyPr/>
                    <a:lstStyle/>
                    <a:p>
                      <a:r>
                        <a:rPr lang="en-US" sz="1400" b="1" kern="12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 Shareholder</a:t>
                      </a:r>
                      <a:endParaRPr lang="en-CH" sz="1400" b="1" kern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16329" marR="16329" marT="8164" marB="81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13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rgbClr val="0E76BC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 No relevant conflicts of interest to declare.</a:t>
                      </a:r>
                      <a:endParaRPr lang="en-CH" sz="1400" b="0" kern="1200" dirty="0">
                        <a:solidFill>
                          <a:srgbClr val="0E76BC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16329" marR="16329" marT="8164" marB="81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5619018"/>
                  </a:ext>
                </a:extLst>
              </a:tr>
              <a:tr h="173571">
                <a:tc>
                  <a:txBody>
                    <a:bodyPr/>
                    <a:lstStyle/>
                    <a:p>
                      <a:pPr marL="0" marR="0" lvl="0" indent="0" algn="l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 Grant / Research Support</a:t>
                      </a:r>
                      <a:endParaRPr lang="en-CH" sz="1400" b="1" kern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16329" marR="16329" marT="8164" marB="81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13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rgbClr val="0E76BC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 No relevant conflicts of interest to declare.</a:t>
                      </a:r>
                      <a:endParaRPr lang="en-CH" sz="1400" b="0" kern="1200" dirty="0">
                        <a:solidFill>
                          <a:srgbClr val="0E76BC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16329" marR="16329" marT="8164" marB="81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2933990"/>
                  </a:ext>
                </a:extLst>
              </a:tr>
              <a:tr h="173571">
                <a:tc>
                  <a:txBody>
                    <a:bodyPr/>
                    <a:lstStyle/>
                    <a:p>
                      <a:pPr marL="0" marR="0" lvl="0" indent="0" algn="l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 Consultant</a:t>
                      </a:r>
                      <a:endParaRPr lang="en-CH" sz="1400" b="1" kern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16329" marR="16329" marT="8164" marB="81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13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rgbClr val="0E76BC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 No relevant conflicts of interest to declare.</a:t>
                      </a:r>
                      <a:endParaRPr lang="en-CH" sz="1400" b="0" kern="1200" dirty="0">
                        <a:solidFill>
                          <a:srgbClr val="0E76BC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16329" marR="16329" marT="8164" marB="81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2262121"/>
                  </a:ext>
                </a:extLst>
              </a:tr>
              <a:tr h="173571">
                <a:tc>
                  <a:txBody>
                    <a:bodyPr/>
                    <a:lstStyle/>
                    <a:p>
                      <a:pPr marL="0" marR="0" lvl="0" indent="0" algn="l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 Employee</a:t>
                      </a:r>
                      <a:endParaRPr lang="en-CH" sz="1400" b="1" kern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16329" marR="16329" marT="8164" marB="81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13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rgbClr val="0E76BC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 No relevant conflicts of interest to declare.</a:t>
                      </a:r>
                      <a:endParaRPr lang="en-CH" sz="1400" b="0" kern="1200" dirty="0">
                        <a:solidFill>
                          <a:srgbClr val="0E76BC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16329" marR="16329" marT="8164" marB="81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2738985"/>
                  </a:ext>
                </a:extLst>
              </a:tr>
              <a:tr h="173571">
                <a:tc>
                  <a:txBody>
                    <a:bodyPr/>
                    <a:lstStyle/>
                    <a:p>
                      <a:pPr marL="0" marR="0" lvl="0" indent="0" algn="l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 Paid Instructor</a:t>
                      </a:r>
                      <a:endParaRPr lang="en-CH" sz="1400" b="1" kern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16329" marR="16329" marT="8164" marB="81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13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rgbClr val="0E76BC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 No relevant conflicts of interest to declare.</a:t>
                      </a:r>
                      <a:endParaRPr lang="en-CH" sz="1400" b="0" kern="1200" dirty="0">
                        <a:solidFill>
                          <a:srgbClr val="0E76BC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16329" marR="16329" marT="8164" marB="81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42467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 Speaker Bureau</a:t>
                      </a:r>
                      <a:endParaRPr lang="en-CH" sz="1400" b="1" kern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16329" marR="16329" marT="8164" marB="81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13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rgbClr val="0E76BC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 No relevant conflicts of interest to declare.</a:t>
                      </a:r>
                      <a:endParaRPr lang="en-CH" sz="1400" b="0" kern="1200" dirty="0">
                        <a:solidFill>
                          <a:srgbClr val="0E76BC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16329" marR="16329" marT="8164" marB="81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1146744"/>
                  </a:ext>
                </a:extLst>
              </a:tr>
              <a:tr h="173571">
                <a:tc>
                  <a:txBody>
                    <a:bodyPr/>
                    <a:lstStyle/>
                    <a:p>
                      <a:pPr marL="0" marR="0" lvl="0" indent="0" algn="l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 Other</a:t>
                      </a:r>
                      <a:endParaRPr lang="en-CH" sz="1400" b="1" kern="12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16329" marR="16329" marT="8164" marB="81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13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rgbClr val="0E76BC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 No relevant conflicts of interest to declare.</a:t>
                      </a:r>
                      <a:endParaRPr lang="en-CH" sz="1400" b="0" kern="1200" dirty="0">
                        <a:solidFill>
                          <a:srgbClr val="0E76BC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16329" marR="16329" marT="8164" marB="81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0164510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DE1EEA-C9BC-4718-A952-3B4C7AE849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dirty="0"/>
              <a:t>Footer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FE10CBF-7E61-4B5C-B502-B18FBBBD879B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443BAA4-FD93-4761-BF59-27B795D9D1EC}" type="datetime1">
              <a:rPr lang="en-GB" smtClean="0"/>
              <a:t>31/10/2025</a:t>
            </a:fld>
            <a:endParaRPr lang="en-US" dirty="0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68F79AE4-7772-176D-FCCE-15314E13ABE8}"/>
              </a:ext>
            </a:extLst>
          </p:cNvPr>
          <p:cNvSpPr txBox="1">
            <a:spLocks/>
          </p:cNvSpPr>
          <p:nvPr/>
        </p:nvSpPr>
        <p:spPr>
          <a:xfrm>
            <a:off x="7532296" y="4857639"/>
            <a:ext cx="437932" cy="179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CH"/>
            </a:defPPr>
            <a:lvl1pPr marL="0" algn="ctr" defTabSz="163220" rtl="0" eaLnBrk="1" latinLnBrk="0" hangingPunct="1">
              <a:defRPr sz="800" b="0" kern="1200">
                <a:solidFill>
                  <a:srgbClr val="575756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81610" algn="l" defTabSz="163220" rtl="0" eaLnBrk="1" latinLnBrk="0" hangingPunct="1">
              <a:defRPr sz="3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3220" algn="l" defTabSz="163220" rtl="0" eaLnBrk="1" latinLnBrk="0" hangingPunct="1">
              <a:defRPr sz="3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4831" algn="l" defTabSz="163220" rtl="0" eaLnBrk="1" latinLnBrk="0" hangingPunct="1">
              <a:defRPr sz="3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6441" algn="l" defTabSz="163220" rtl="0" eaLnBrk="1" latinLnBrk="0" hangingPunct="1">
              <a:defRPr sz="3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8051" algn="l" defTabSz="163220" rtl="0" eaLnBrk="1" latinLnBrk="0" hangingPunct="1">
              <a:defRPr sz="3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9661" algn="l" defTabSz="163220" rtl="0" eaLnBrk="1" latinLnBrk="0" hangingPunct="1">
              <a:defRPr sz="3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71271" algn="l" defTabSz="163220" rtl="0" eaLnBrk="1" latinLnBrk="0" hangingPunct="1">
              <a:defRPr sz="3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52882" algn="l" defTabSz="163220" rtl="0" eaLnBrk="1" latinLnBrk="0" hangingPunct="1">
              <a:defRPr sz="3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B0AE01-C80D-E14C-8738-C1F38D5B7F4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96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E8A922A-EC44-4894-973F-42C96F60A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03038A-1E68-41B6-A934-2538C0D5F3E6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pPr marL="0" indent="0">
              <a:buNone/>
            </a:pPr>
            <a:endParaRPr lang="en-CH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6FB20CA-04F9-4C98-8B0C-BC8A8E244F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Footer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BA459F-B573-4D99-84F0-A1F84471CBA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39C4EF6-9A7A-4F4D-BB18-368467952795}" type="datetime1">
              <a:rPr lang="en-GB" smtClean="0"/>
              <a:t>31/10/2025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E7F38B-253F-43A0-4E28-B0BCD2C0EE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32296" y="4857639"/>
            <a:ext cx="437932" cy="179496"/>
          </a:xfrm>
        </p:spPr>
        <p:txBody>
          <a:bodyPr/>
          <a:lstStyle/>
          <a:p>
            <a:fld id="{C5B0AE01-C80D-E14C-8738-C1F38D5B7F4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592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985B12-0B8A-4A63-A56D-BA44C2FAA024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endParaRPr lang="en-CH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2144F95-D96B-4258-A021-9372C4EE646F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B4EB8A4-1619-48EF-A452-4FBD973B65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Footer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B24CB6-C98B-4C08-ACBB-48651DC4A4E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0368560-0884-45A5-AC56-7121D99EBB79}" type="datetime1">
              <a:rPr lang="en-GB" smtClean="0"/>
              <a:t>31/10/2025</a:t>
            </a:fld>
            <a:endParaRPr lang="en-US" dirty="0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2607B678-7761-7048-B1C0-40E24E147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32296" y="4857639"/>
            <a:ext cx="437932" cy="179496"/>
          </a:xfrm>
        </p:spPr>
        <p:txBody>
          <a:bodyPr/>
          <a:lstStyle/>
          <a:p>
            <a:fld id="{C5B0AE01-C80D-E14C-8738-C1F38D5B7F4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564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35E5D86-9014-4315-ACFD-753D5F301D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06387" y="4858246"/>
            <a:ext cx="3931227" cy="179496"/>
          </a:xfrm>
        </p:spPr>
        <p:txBody>
          <a:bodyPr/>
          <a:lstStyle/>
          <a:p>
            <a:r>
              <a:rPr lang="en-GB"/>
              <a:t>Footer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E650E1-4407-4ADC-9FEE-16D10E3A67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6864" y="4858246"/>
            <a:ext cx="1483153" cy="179496"/>
          </a:xfrm>
        </p:spPr>
        <p:txBody>
          <a:bodyPr/>
          <a:lstStyle/>
          <a:p>
            <a:fld id="{5D61471C-2621-4177-9E1B-CB0CAE06AC59}" type="datetime1">
              <a:rPr lang="en-GB" smtClean="0"/>
              <a:t>31/10/2025</a:t>
            </a:fld>
            <a:endParaRPr lang="en-US" dirty="0"/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97A446F4-5AFF-3668-B0F5-ED499B0261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32296" y="4857639"/>
            <a:ext cx="437932" cy="179496"/>
          </a:xfrm>
        </p:spPr>
        <p:txBody>
          <a:bodyPr/>
          <a:lstStyle/>
          <a:p>
            <a:fld id="{C5B0AE01-C80D-E14C-8738-C1F38D5B7F4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556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CBBD4C7-6C7C-432E-8D44-9CFBCAE6FB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06387" y="4858246"/>
            <a:ext cx="3931227" cy="179496"/>
          </a:xfrm>
        </p:spPr>
        <p:txBody>
          <a:bodyPr/>
          <a:lstStyle/>
          <a:p>
            <a:r>
              <a:rPr lang="en-GB"/>
              <a:t>Footer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992A38-17CF-4412-BFEC-920CEDA1CF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6864" y="4858246"/>
            <a:ext cx="1483153" cy="179496"/>
          </a:xfrm>
        </p:spPr>
        <p:txBody>
          <a:bodyPr/>
          <a:lstStyle/>
          <a:p>
            <a:fld id="{A0C0E46B-7D4B-4FBA-B47C-41EAE8E0D200}" type="datetime1">
              <a:rPr lang="en-GB" smtClean="0"/>
              <a:t>31/10/2025</a:t>
            </a:fld>
            <a:endParaRPr lang="en-US" dirty="0"/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24147BC4-B4E2-B877-A611-6C9DDA289F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32296" y="4857639"/>
            <a:ext cx="437932" cy="179496"/>
          </a:xfrm>
        </p:spPr>
        <p:txBody>
          <a:bodyPr/>
          <a:lstStyle/>
          <a:p>
            <a:fld id="{C5B0AE01-C80D-E14C-8738-C1F38D5B7F4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615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634AC55-380B-4D75-8D8C-94F89EBED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06387" y="4858246"/>
            <a:ext cx="3931227" cy="179496"/>
          </a:xfrm>
        </p:spPr>
        <p:txBody>
          <a:bodyPr/>
          <a:lstStyle/>
          <a:p>
            <a:r>
              <a:rPr lang="en-GB"/>
              <a:t>Footer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E5BE2F-D0AA-4654-BA76-ECFADA8B06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6864" y="4858246"/>
            <a:ext cx="1483153" cy="179496"/>
          </a:xfrm>
        </p:spPr>
        <p:txBody>
          <a:bodyPr/>
          <a:lstStyle/>
          <a:p>
            <a:fld id="{292DEA88-4894-4B27-A152-30F0E8CF9C95}" type="datetime1">
              <a:rPr lang="en-GB" smtClean="0"/>
              <a:t>31/10/2025</a:t>
            </a:fld>
            <a:endParaRPr lang="en-US" dirty="0"/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2CB4245E-0D6A-01FD-BDB6-52C4D343BA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32296" y="4857639"/>
            <a:ext cx="437932" cy="179496"/>
          </a:xfrm>
        </p:spPr>
        <p:txBody>
          <a:bodyPr/>
          <a:lstStyle/>
          <a:p>
            <a:fld id="{C5B0AE01-C80D-E14C-8738-C1F38D5B7F4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831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E5BE2F-D0AA-4654-BA76-ECFADA8B06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6864" y="4858246"/>
            <a:ext cx="1483153" cy="179496"/>
          </a:xfrm>
        </p:spPr>
        <p:txBody>
          <a:bodyPr/>
          <a:lstStyle/>
          <a:p>
            <a:fld id="{292DEA88-4894-4B27-A152-30F0E8CF9C95}" type="datetime1">
              <a:rPr lang="en-GB" smtClean="0"/>
              <a:t>31/10/2025</a:t>
            </a:fld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634AC55-380B-4D75-8D8C-94F89EBED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06387" y="4858246"/>
            <a:ext cx="3931227" cy="179496"/>
          </a:xfrm>
        </p:spPr>
        <p:txBody>
          <a:bodyPr/>
          <a:lstStyle/>
          <a:p>
            <a:r>
              <a:rPr lang="en-GB"/>
              <a:t>Footer</a:t>
            </a:r>
            <a:endParaRPr lang="en-GB" dirty="0"/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17F53028-9FC4-B3AF-0C2D-BEBFDC02A5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32296" y="4857639"/>
            <a:ext cx="437932" cy="179496"/>
          </a:xfrm>
        </p:spPr>
        <p:txBody>
          <a:bodyPr/>
          <a:lstStyle/>
          <a:p>
            <a:fld id="{C5B0AE01-C80D-E14C-8738-C1F38D5B7F4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331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E5BE2F-D0AA-4654-BA76-ECFADA8B06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6864" y="4858246"/>
            <a:ext cx="1483153" cy="179496"/>
          </a:xfrm>
        </p:spPr>
        <p:txBody>
          <a:bodyPr/>
          <a:lstStyle/>
          <a:p>
            <a:fld id="{292DEA88-4894-4B27-A152-30F0E8CF9C95}" type="datetime1">
              <a:rPr lang="en-GB" smtClean="0"/>
              <a:t>31/10/2025</a:t>
            </a:fld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634AC55-380B-4D75-8D8C-94F89EBED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06387" y="4858246"/>
            <a:ext cx="3931227" cy="179496"/>
          </a:xfrm>
        </p:spPr>
        <p:txBody>
          <a:bodyPr/>
          <a:lstStyle/>
          <a:p>
            <a:r>
              <a:rPr lang="en-GB"/>
              <a:t>Footer</a:t>
            </a:r>
            <a:endParaRPr lang="en-GB" dirty="0"/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0C0EA10D-ACE4-0794-FF6B-6ED3F902A5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32296" y="4857639"/>
            <a:ext cx="437932" cy="179496"/>
          </a:xfrm>
        </p:spPr>
        <p:txBody>
          <a:bodyPr/>
          <a:lstStyle/>
          <a:p>
            <a:fld id="{C5B0AE01-C80D-E14C-8738-C1F38D5B7F4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991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UROSOIL 2021 - Presentation Template" id="{65E77C10-8B58-416F-B77A-9110CB6CEE6A}" vid="{5442BDA7-2920-4A5E-A702-3DC403B1813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b793bdc-917c-4712-be24-1889e8fb52e8" xsi:nil="true"/>
    <lcf76f155ced4ddcb4097134ff3c332f xmlns="4698fe27-9875-4fee-b369-3986a59d4c07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BF2F78FEE3934092FDAA1C4D31BD76" ma:contentTypeVersion="15" ma:contentTypeDescription="Create a new document." ma:contentTypeScope="" ma:versionID="1e9a0b9a108e4a8931fcb114e34c8978">
  <xsd:schema xmlns:xsd="http://www.w3.org/2001/XMLSchema" xmlns:xs="http://www.w3.org/2001/XMLSchema" xmlns:p="http://schemas.microsoft.com/office/2006/metadata/properties" xmlns:ns2="4698fe27-9875-4fee-b369-3986a59d4c07" xmlns:ns3="3b793bdc-917c-4712-be24-1889e8fb52e8" targetNamespace="http://schemas.microsoft.com/office/2006/metadata/properties" ma:root="true" ma:fieldsID="7b33cd6f732de321e33f068acbb17d60" ns2:_="" ns3:_="">
    <xsd:import namespace="4698fe27-9875-4fee-b369-3986a59d4c07"/>
    <xsd:import namespace="3b793bdc-917c-4712-be24-1889e8fb52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98fe27-9875-4fee-b369-3986a59d4c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806aaa40-c663-4506-a8f2-94edda6b6d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793bdc-917c-4712-be24-1889e8fb52e8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dc171931-c817-4fa9-a94c-931a93f2f873}" ma:internalName="TaxCatchAll" ma:showField="CatchAllData" ma:web="3b793bdc-917c-4712-be24-1889e8fb52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0E9BCBB-5743-475B-952B-CD4D1B4D36DB}">
  <ds:schemaRefs>
    <ds:schemaRef ds:uri="http://schemas.microsoft.com/office/2006/metadata/properties"/>
    <ds:schemaRef ds:uri="http://schemas.microsoft.com/office/infopath/2007/PartnerControls"/>
    <ds:schemaRef ds:uri="ab16905e-dde1-4c13-bbfa-4c9b9e1067e7"/>
    <ds:schemaRef ds:uri="33d8ab94-550b-47f6-a6d1-4885d6a7be30"/>
    <ds:schemaRef ds:uri="bb6edfab-830c-4769-ba7a-62a8329fb4f0"/>
    <ds:schemaRef ds:uri="70dab84d-71a3-4dd0-84be-b2978ea8af1a"/>
    <ds:schemaRef ds:uri="469eb6a5-a1b1-4aad-ae96-4e7ce419cc18"/>
    <ds:schemaRef ds:uri="f7bd4e0d-4cf1-432d-952e-85550a104963"/>
    <ds:schemaRef ds:uri="91325554-c1f8-439b-ab54-da78b335b40d"/>
    <ds:schemaRef ds:uri="4fd7fcff-54c4-4677-9c8e-f42e350c9d76"/>
    <ds:schemaRef ds:uri="6a8fb2f1-3cf4-4e40-8a83-acb8c2431061"/>
    <ds:schemaRef ds:uri="b8c0868a-9092-4ada-b2c8-9152611eb09b"/>
    <ds:schemaRef ds:uri="3b793bdc-917c-4712-be24-1889e8fb52e8"/>
    <ds:schemaRef ds:uri="4698fe27-9875-4fee-b369-3986a59d4c07"/>
  </ds:schemaRefs>
</ds:datastoreItem>
</file>

<file path=customXml/itemProps2.xml><?xml version="1.0" encoding="utf-8"?>
<ds:datastoreItem xmlns:ds="http://schemas.openxmlformats.org/officeDocument/2006/customXml" ds:itemID="{2BB5CB46-3D52-499E-8195-D3EC54D1A73F}"/>
</file>

<file path=customXml/itemProps3.xml><?xml version="1.0" encoding="utf-8"?>
<ds:datastoreItem xmlns:ds="http://schemas.openxmlformats.org/officeDocument/2006/customXml" ds:itemID="{07D634DC-44B9-4F2D-87C2-50234DBF7B75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d026bb9f-849e-4520-adf3-36adc211bebd}" enabled="1" method="Privileged" siteId="{ac144e41-8001-48f0-9e1c-170716ed06b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EUROSOIL 2021 - Presentation Template</Template>
  <TotalTime>108</TotalTime>
  <Words>194</Words>
  <Application>Microsoft Office PowerPoint</Application>
  <PresentationFormat>On-screen Show (16:9)</PresentationFormat>
  <Paragraphs>61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FS Joey</vt:lpstr>
      <vt:lpstr>FS Joey Bold</vt:lpstr>
      <vt:lpstr>Times New Roman</vt:lpstr>
      <vt:lpstr>Office Theme</vt:lpstr>
      <vt:lpstr>*Insert the title of your presentation here*</vt:lpstr>
      <vt:lpstr>Disclosure for *Enter Name Here*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Candice Gabay</dc:creator>
  <cp:lastModifiedBy>Rene Haller</cp:lastModifiedBy>
  <cp:revision>5</cp:revision>
  <dcterms:created xsi:type="dcterms:W3CDTF">2021-06-17T08:54:45Z</dcterms:created>
  <dcterms:modified xsi:type="dcterms:W3CDTF">2025-10-31T15:19:20Z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0x01010015BF2F78FEE3934092FDAA1C4D31BD76</vt:lpwstr>
  </property>
  <property fmtid="{D5CDD505-2E9C-101B-9397-08002B2CF9AE}" pid="3" name="MSIP_Label_7cbf2ee6-7391-4c03-b07a-3137c8a2243c_Enabled">
    <vt:lpwstr>true</vt:lpwstr>
  </property>
  <property fmtid="{D5CDD505-2E9C-101B-9397-08002B2CF9AE}" pid="4" name="MSIP_Label_7cbf2ee6-7391-4c03-b07a-3137c8a2243c_SetDate">
    <vt:lpwstr>2022-07-25T12:14:15Z</vt:lpwstr>
  </property>
  <property fmtid="{D5CDD505-2E9C-101B-9397-08002B2CF9AE}" pid="5" name="MSIP_Label_7cbf2ee6-7391-4c03-b07a-3137c8a2243c_Method">
    <vt:lpwstr>Standard</vt:lpwstr>
  </property>
  <property fmtid="{D5CDD505-2E9C-101B-9397-08002B2CF9AE}" pid="6" name="MSIP_Label_7cbf2ee6-7391-4c03-b07a-3137c8a2243c_Name">
    <vt:lpwstr>Internal</vt:lpwstr>
  </property>
  <property fmtid="{D5CDD505-2E9C-101B-9397-08002B2CF9AE}" pid="7" name="MSIP_Label_7cbf2ee6-7391-4c03-b07a-3137c8a2243c_SiteId">
    <vt:lpwstr>ac144e41-8001-48f0-9e1c-170716ed06b6</vt:lpwstr>
  </property>
  <property fmtid="{D5CDD505-2E9C-101B-9397-08002B2CF9AE}" pid="8" name="MSIP_Label_7cbf2ee6-7391-4c03-b07a-3137c8a2243c_ActionId">
    <vt:lpwstr>4f8f15d5-b1bb-498e-b93b-b71010225bce</vt:lpwstr>
  </property>
  <property fmtid="{D5CDD505-2E9C-101B-9397-08002B2CF9AE}" pid="9" name="MSIP_Label_7cbf2ee6-7391-4c03-b07a-3137c8a2243c_ContentBits">
    <vt:lpwstr>1</vt:lpwstr>
  </property>
  <property fmtid="{D5CDD505-2E9C-101B-9397-08002B2CF9AE}" pid="10" name="MediaServiceImageTags">
    <vt:lpwstr/>
  </property>
</Properties>
</file>