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11"/>
  </p:handoutMasterIdLst>
  <p:sldIdLst>
    <p:sldId id="256" r:id="rId5"/>
    <p:sldId id="270" r:id="rId6"/>
    <p:sldId id="275" r:id="rId7"/>
    <p:sldId id="274" r:id="rId8"/>
    <p:sldId id="277" r:id="rId9"/>
    <p:sldId id="272"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BC9"/>
    <a:srgbClr val="EFEDE4"/>
    <a:srgbClr val="2E36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llemlayou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p:cViewPr varScale="1">
        <p:scale>
          <a:sx n="63" d="100"/>
          <a:sy n="63" d="100"/>
        </p:scale>
        <p:origin x="1140" y="66"/>
      </p:cViewPr>
      <p:guideLst>
        <p:guide orient="horz" pos="2160"/>
        <p:guide pos="458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39C62228-7F90-8AC2-E150-0CA034B933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dsholder til dato 2">
            <a:extLst>
              <a:ext uri="{FF2B5EF4-FFF2-40B4-BE49-F238E27FC236}">
                <a16:creationId xmlns:a16="http://schemas.microsoft.com/office/drawing/2014/main" id="{A035E1D0-831D-6980-05A2-DE7D6769DC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9B737D-02E0-4FA4-88B2-C58E30722B39}" type="datetimeFigureOut">
              <a:rPr lang="en-US" smtClean="0"/>
              <a:t>7/8/2025</a:t>
            </a:fld>
            <a:endParaRPr lang="en-US"/>
          </a:p>
        </p:txBody>
      </p:sp>
      <p:sp>
        <p:nvSpPr>
          <p:cNvPr id="4" name="Pladsholder til sidefod 3">
            <a:extLst>
              <a:ext uri="{FF2B5EF4-FFF2-40B4-BE49-F238E27FC236}">
                <a16:creationId xmlns:a16="http://schemas.microsoft.com/office/drawing/2014/main" id="{9784BF2F-3BFA-004E-2231-914AF1E82B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Pladsholder til slidenummer 4">
            <a:extLst>
              <a:ext uri="{FF2B5EF4-FFF2-40B4-BE49-F238E27FC236}">
                <a16:creationId xmlns:a16="http://schemas.microsoft.com/office/drawing/2014/main" id="{BB773C53-EB9B-CF2D-8A33-8F6863824F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40F607-A252-4D56-A37B-80A5385E4998}" type="slidenum">
              <a:rPr lang="en-US" smtClean="0"/>
              <a:t>‹#›</a:t>
            </a:fld>
            <a:endParaRPr lang="en-US"/>
          </a:p>
        </p:txBody>
      </p:sp>
    </p:spTree>
    <p:extLst>
      <p:ext uri="{BB962C8B-B14F-4D97-AF65-F5344CB8AC3E}">
        <p14:creationId xmlns:p14="http://schemas.microsoft.com/office/powerpoint/2010/main" val="7910627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0" name="Image 2">
            <a:extLst>
              <a:ext uri="{FF2B5EF4-FFF2-40B4-BE49-F238E27FC236}">
                <a16:creationId xmlns:a16="http://schemas.microsoft.com/office/drawing/2014/main" id="{36B4A6DF-B53C-9511-9EDC-1E7C144B173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a:xfrm>
            <a:off x="3668" y="0"/>
            <a:ext cx="2692400" cy="6858000"/>
          </a:xfrm>
          <a:prstGeom prst="rect">
            <a:avLst/>
          </a:prstGeom>
          <a:noFill/>
          <a:ln>
            <a:noFill/>
          </a:ln>
        </p:spPr>
      </p:pic>
      <p:pic>
        <p:nvPicPr>
          <p:cNvPr id="8" name="Image 4">
            <a:extLst>
              <a:ext uri="{FF2B5EF4-FFF2-40B4-BE49-F238E27FC236}">
                <a16:creationId xmlns:a16="http://schemas.microsoft.com/office/drawing/2014/main" id="{A96D0361-3C0B-31CD-E22C-8109E1CBE9D7}"/>
              </a:ext>
            </a:extLst>
          </p:cNvPr>
          <p:cNvPicPr>
            <a:picLocks noChangeAspect="1" noChangeArrowheads="1"/>
          </p:cNvPicPr>
          <p:nvPr userDrawn="1"/>
        </p:nvPicPr>
        <p:blipFill>
          <a:blip r:embed="rId3"/>
          <a:srcRect/>
          <a:stretch/>
        </p:blipFill>
        <p:spPr>
          <a:xfrm>
            <a:off x="431958" y="5278800"/>
            <a:ext cx="1473565" cy="1146106"/>
          </a:xfrm>
          <a:prstGeom prst="rect">
            <a:avLst/>
          </a:prstGeom>
          <a:noFill/>
          <a:ln>
            <a:noFill/>
          </a:ln>
        </p:spPr>
      </p:pic>
      <p:graphicFrame>
        <p:nvGraphicFramePr>
          <p:cNvPr id="2" name="Tabel 12">
            <a:extLst>
              <a:ext uri="{FF2B5EF4-FFF2-40B4-BE49-F238E27FC236}">
                <a16:creationId xmlns:a16="http://schemas.microsoft.com/office/drawing/2014/main" id="{37FDD102-A98C-8837-363D-9009BE003721}"/>
              </a:ext>
            </a:extLst>
          </p:cNvPr>
          <p:cNvGraphicFramePr>
            <a:graphicFrameLocks noGrp="1"/>
          </p:cNvGraphicFramePr>
          <p:nvPr userDrawn="1">
            <p:extLst>
              <p:ext uri="{D42A27DB-BD31-4B8C-83A1-F6EECF244321}">
                <p14:modId xmlns:p14="http://schemas.microsoft.com/office/powerpoint/2010/main" val="596709170"/>
              </p:ext>
            </p:extLst>
          </p:nvPr>
        </p:nvGraphicFramePr>
        <p:xfrm>
          <a:off x="3263884" y="382991"/>
          <a:ext cx="8496158" cy="6169177"/>
        </p:xfrm>
        <a:graphic>
          <a:graphicData uri="http://schemas.openxmlformats.org/drawingml/2006/table">
            <a:tbl>
              <a:tblPr firstRow="1" bandRow="1">
                <a:tableStyleId>{5C22544A-7EE6-4342-B048-85BDC9FD1C3A}</a:tableStyleId>
              </a:tblPr>
              <a:tblGrid>
                <a:gridCol w="8496158">
                  <a:extLst>
                    <a:ext uri="{9D8B030D-6E8A-4147-A177-3AD203B41FA5}">
                      <a16:colId xmlns:a16="http://schemas.microsoft.com/office/drawing/2014/main" val="3314432556"/>
                    </a:ext>
                  </a:extLst>
                </a:gridCol>
              </a:tblGrid>
              <a:tr h="2034663">
                <a:tc>
                  <a:txBody>
                    <a:bodyPr/>
                    <a:lstStyle/>
                    <a:p>
                      <a:pPr algn="ctr"/>
                      <a:r>
                        <a:rPr lang="da-DK" sz="3600"/>
                        <a:t>SATELLITE ORDER FORM</a:t>
                      </a:r>
                    </a:p>
                    <a:p>
                      <a:pPr algn="ctr"/>
                      <a:r>
                        <a:rPr lang="da-DK" sz="3600" b="1" i="0" cap="all" baseline="0">
                          <a:latin typeface="+mn-lt"/>
                        </a:rPr>
                        <a:t>ESCRS 2025</a:t>
                      </a:r>
                    </a:p>
                  </a:txBody>
                  <a:tcPr anchor="ctr">
                    <a:solidFill>
                      <a:srgbClr val="2E3629"/>
                    </a:solidFill>
                  </a:tcPr>
                </a:tc>
                <a:extLst>
                  <a:ext uri="{0D108BD9-81ED-4DB2-BD59-A6C34878D82A}">
                    <a16:rowId xmlns:a16="http://schemas.microsoft.com/office/drawing/2014/main" val="4163859835"/>
                  </a:ext>
                </a:extLst>
              </a:tr>
              <a:tr h="1955723">
                <a:tc>
                  <a:txBody>
                    <a:bodyPr/>
                    <a:lstStyle/>
                    <a:p>
                      <a:pPr algn="ctr"/>
                      <a:endParaRPr lang="da-DK" dirty="0"/>
                    </a:p>
                    <a:p>
                      <a:pPr algn="ctr"/>
                      <a:endParaRPr lang="en-US" sz="1200" b="0" i="0" dirty="0">
                        <a:latin typeface="Nationale Light" panose="02000305040000020003" pitchFamily="2" charset="77"/>
                      </a:endParaRPr>
                    </a:p>
                    <a:p>
                      <a:pPr algn="ctr"/>
                      <a:endParaRPr lang="en-US" sz="1200" b="0" i="0" dirty="0">
                        <a:latin typeface="Nationale Light" panose="02000305040000020003" pitchFamily="2" charset="77"/>
                      </a:endParaRPr>
                    </a:p>
                    <a:p>
                      <a:pPr algn="ctr"/>
                      <a:r>
                        <a:rPr lang="en-US" sz="1200" b="0" i="0" dirty="0">
                          <a:latin typeface="Nationale Light" panose="02000305040000020003" pitchFamily="2" charset="77"/>
                        </a:rPr>
                        <a:t>Please find the following catering options available to serve during your symposium.</a:t>
                      </a:r>
                    </a:p>
                    <a:p>
                      <a:pPr algn="ctr"/>
                      <a:r>
                        <a:rPr lang="en-US" sz="1200" b="0" i="0" dirty="0">
                          <a:latin typeface="Nationale Light" panose="02000305040000020003" pitchFamily="2" charset="77"/>
                        </a:rPr>
                        <a:t>Please remember to input all data on page 2 and the selected items,  so we can properly process and deliver your order.</a:t>
                      </a:r>
                    </a:p>
                    <a:p>
                      <a:pPr algn="ctr"/>
                      <a:endParaRPr lang="en-US" sz="1200" b="0" i="0" dirty="0">
                        <a:latin typeface="Nationale Light" panose="02000305040000020003"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i="0" dirty="0" err="1">
                          <a:latin typeface="Nationale Light" panose="02000305040000020003" pitchFamily="2" charset="77"/>
                        </a:rPr>
                        <a:t>Once</a:t>
                      </a:r>
                      <a:r>
                        <a:rPr lang="da-DK" sz="1200" b="0" i="0" dirty="0">
                          <a:latin typeface="Nationale Light" panose="02000305040000020003" pitchFamily="2" charset="77"/>
                        </a:rPr>
                        <a:t> you have </a:t>
                      </a:r>
                      <a:r>
                        <a:rPr lang="da-DK" sz="1200" b="0" i="0" dirty="0" err="1">
                          <a:latin typeface="Nationale Light" panose="02000305040000020003" pitchFamily="2" charset="77"/>
                        </a:rPr>
                        <a:t>selected</a:t>
                      </a:r>
                      <a:r>
                        <a:rPr lang="da-DK" sz="1200" b="0" i="0" dirty="0">
                          <a:latin typeface="Nationale Light" panose="02000305040000020003" pitchFamily="2" charset="77"/>
                        </a:rPr>
                        <a:t>, please send to </a:t>
                      </a:r>
                      <a:r>
                        <a:rPr lang="da-DK" sz="1200" b="0" i="0" dirty="0" err="1">
                          <a:latin typeface="Nationale Light" panose="02000305040000020003" pitchFamily="2" charset="77"/>
                        </a:rPr>
                        <a:t>email</a:t>
                      </a:r>
                      <a:r>
                        <a:rPr lang="da-DK" sz="1200" b="0" i="0" dirty="0">
                          <a:latin typeface="Nationale Light" panose="02000305040000020003" pitchFamily="2" charset="77"/>
                        </a:rPr>
                        <a:t>: </a:t>
                      </a:r>
                      <a:r>
                        <a:rPr lang="da-DK" sz="1200" b="0" i="0" u="none" dirty="0">
                          <a:latin typeface="Nationale Light" panose="02000305040000020003" pitchFamily="2" charset="77"/>
                        </a:rPr>
                        <a:t>escrsmeetings2025@bellacenter.dk</a:t>
                      </a:r>
                    </a:p>
                    <a:p>
                      <a:pPr algn="ctr"/>
                      <a:endParaRPr lang="da-DK" sz="1200" b="0" i="0" dirty="0">
                        <a:latin typeface="Nationale Light" panose="02000305040000020003" pitchFamily="2" charset="77"/>
                      </a:endParaRPr>
                    </a:p>
                    <a:p>
                      <a:pPr algn="ctr"/>
                      <a:r>
                        <a:rPr lang="da-DK" sz="1200" b="0" i="0" u="sng" dirty="0">
                          <a:latin typeface="Nationale Light" panose="02000305040000020003" pitchFamily="2" charset="77"/>
                        </a:rPr>
                        <a:t>Only </a:t>
                      </a:r>
                      <a:r>
                        <a:rPr lang="da-DK" sz="1200" b="0" i="0" u="sng" dirty="0" err="1">
                          <a:latin typeface="Nationale Light" panose="02000305040000020003" pitchFamily="2" charset="77"/>
                        </a:rPr>
                        <a:t>one</a:t>
                      </a:r>
                      <a:r>
                        <a:rPr lang="da-DK" sz="1200" b="0" i="0" u="sng" dirty="0">
                          <a:latin typeface="Nationale Light" panose="02000305040000020003" pitchFamily="2" charset="77"/>
                        </a:rPr>
                        <a:t> order form per </a:t>
                      </a:r>
                      <a:r>
                        <a:rPr lang="da-DK" sz="1200" b="0" i="0" u="sng" dirty="0" err="1">
                          <a:latin typeface="Nationale Light" panose="02000305040000020003" pitchFamily="2" charset="77"/>
                        </a:rPr>
                        <a:t>one</a:t>
                      </a:r>
                      <a:r>
                        <a:rPr lang="da-DK" sz="1200" b="0" i="0" u="sng" dirty="0">
                          <a:latin typeface="Nationale Light" panose="02000305040000020003" pitchFamily="2" charset="77"/>
                        </a:rPr>
                        <a:t> symposium. </a:t>
                      </a:r>
                      <a:endParaRPr lang="da-DK" dirty="0"/>
                    </a:p>
                  </a:txBody>
                  <a:tcPr>
                    <a:solidFill>
                      <a:srgbClr val="EFEDE4"/>
                    </a:solidFill>
                  </a:tcPr>
                </a:tc>
                <a:extLst>
                  <a:ext uri="{0D108BD9-81ED-4DB2-BD59-A6C34878D82A}">
                    <a16:rowId xmlns:a16="http://schemas.microsoft.com/office/drawing/2014/main" val="1976201738"/>
                  </a:ext>
                </a:extLst>
              </a:tr>
              <a:tr h="2178791">
                <a:tc>
                  <a:txBody>
                    <a:bodyPr/>
                    <a:lstStyle/>
                    <a:p>
                      <a:pPr algn="ctr"/>
                      <a:endParaRPr lang="en-US" sz="1200" b="1" i="0" noProof="0" dirty="0">
                        <a:latin typeface="Nationale ExtraBold" panose="02000505040000020003" pitchFamily="2" charset="77"/>
                      </a:endParaRPr>
                    </a:p>
                    <a:p>
                      <a:pPr algn="ctr"/>
                      <a:endParaRPr lang="en-US" sz="700" b="1" i="0" noProof="0" dirty="0">
                        <a:latin typeface="Nationale ExtraBold" panose="02000505040000020003" pitchFamily="2" charset="77"/>
                      </a:endParaRPr>
                    </a:p>
                    <a:p>
                      <a:pPr algn="ctr"/>
                      <a:r>
                        <a:rPr lang="en-US" sz="1200" b="1" i="0" noProof="0" dirty="0">
                          <a:latin typeface="Nationale ExtraBold" panose="02000505040000020003" pitchFamily="2" charset="77"/>
                        </a:rPr>
                        <a:t>GENERAL TERMS &amp; CONDITIONS</a:t>
                      </a:r>
                    </a:p>
                    <a:p>
                      <a:pPr algn="ctr"/>
                      <a:endParaRPr lang="en-US" sz="1200" b="1" i="0" noProof="0" dirty="0">
                        <a:latin typeface="Nationale ExtraBold" panose="02000505040000020003" pitchFamily="2" charset="77"/>
                      </a:endParaRPr>
                    </a:p>
                    <a:p>
                      <a:pPr algn="ctr"/>
                      <a:r>
                        <a:rPr lang="en-US" sz="1200" i="0" kern="1200" dirty="0">
                          <a:solidFill>
                            <a:schemeClr val="dk1"/>
                          </a:solidFill>
                          <a:effectLst/>
                          <a:latin typeface="Nationale Light" panose="02000305040000020003" pitchFamily="50" charset="0"/>
                          <a:ea typeface="+mn-ea"/>
                          <a:cs typeface="+mn-cs"/>
                        </a:rPr>
                        <a:t>Please ensure that you order your services no later than 15 August 2025, as all ordered services will be invoiced and must be prepaid before the event.</a:t>
                      </a:r>
                      <a:endParaRPr lang="da-DK" sz="1200" i="0" kern="1200" dirty="0">
                        <a:solidFill>
                          <a:schemeClr val="dk1"/>
                        </a:solidFill>
                        <a:effectLst/>
                        <a:latin typeface="Nationale Light" panose="02000305040000020003" pitchFamily="50" charset="0"/>
                        <a:ea typeface="+mn-ea"/>
                        <a:cs typeface="+mn-cs"/>
                      </a:endParaRPr>
                    </a:p>
                    <a:p>
                      <a:pPr algn="ctr"/>
                      <a:r>
                        <a:rPr lang="en-US" sz="1200" i="0" kern="1200" dirty="0">
                          <a:solidFill>
                            <a:schemeClr val="dk1"/>
                          </a:solidFill>
                          <a:effectLst/>
                          <a:latin typeface="Nationale Light" panose="02000305040000020003" pitchFamily="50" charset="0"/>
                          <a:ea typeface="+mn-ea"/>
                          <a:cs typeface="+mn-cs"/>
                        </a:rPr>
                        <a:t>Orders received after 15 August will be subject to a surcharge of 25%. Orders received after 29 August will be subject to a surcharge of 50%. Please note that orders received after 29 August cannot be guaranteed.</a:t>
                      </a:r>
                    </a:p>
                    <a:p>
                      <a:pPr algn="ctr"/>
                      <a:r>
                        <a:rPr lang="en-US" sz="1200" b="0" i="0" noProof="0" dirty="0">
                          <a:latin typeface="Nationale Light" panose="02000305040000020003" pitchFamily="50" charset="0"/>
                        </a:rPr>
                        <a:t>Please inform us of any special dietary requirements no later than 10 days before the scheduled date. Please note that the prices mentioned are in EURO, excluding VAT, and include delivery and cleaning.</a:t>
                      </a:r>
                    </a:p>
                    <a:p>
                      <a:pPr algn="ctr"/>
                      <a:r>
                        <a:rPr lang="en-US" sz="1200" b="0" i="0" noProof="0" dirty="0">
                          <a:latin typeface="Nationale Light" panose="02000305040000020003" pitchFamily="50" charset="0"/>
                        </a:rPr>
                        <a:t>An event may be cancelled without any cost up to 10 days prior to the first scheduled event day.</a:t>
                      </a:r>
                      <a:endParaRPr lang="da-DK" sz="1200" i="0" kern="1200" dirty="0">
                        <a:solidFill>
                          <a:schemeClr val="dk1"/>
                        </a:solidFill>
                        <a:effectLst/>
                        <a:latin typeface="Nationale Light" panose="02000305040000020003" pitchFamily="50" charset="0"/>
                        <a:ea typeface="+mn-ea"/>
                        <a:cs typeface="+mn-cs"/>
                      </a:endParaRPr>
                    </a:p>
                  </a:txBody>
                  <a:tcPr>
                    <a:solidFill>
                      <a:srgbClr val="DFDBC9"/>
                    </a:solidFill>
                  </a:tcPr>
                </a:tc>
                <a:extLst>
                  <a:ext uri="{0D108BD9-81ED-4DB2-BD59-A6C34878D82A}">
                    <a16:rowId xmlns:a16="http://schemas.microsoft.com/office/drawing/2014/main" val="1339039510"/>
                  </a:ext>
                </a:extLst>
              </a:tr>
            </a:tbl>
          </a:graphicData>
        </a:graphic>
      </p:graphicFrame>
    </p:spTree>
    <p:extLst>
      <p:ext uri="{BB962C8B-B14F-4D97-AF65-F5344CB8AC3E}">
        <p14:creationId xmlns:p14="http://schemas.microsoft.com/office/powerpoint/2010/main" val="198150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EETING_DETAILS">
    <p:spTree>
      <p:nvGrpSpPr>
        <p:cNvPr id="1" name=""/>
        <p:cNvGrpSpPr/>
        <p:nvPr/>
      </p:nvGrpSpPr>
      <p:grpSpPr>
        <a:xfrm>
          <a:off x="0" y="0"/>
          <a:ext cx="0" cy="0"/>
          <a:chOff x="0" y="0"/>
          <a:chExt cx="0" cy="0"/>
        </a:xfrm>
      </p:grpSpPr>
      <p:pic>
        <p:nvPicPr>
          <p:cNvPr id="11" name="Image 2">
            <a:extLst>
              <a:ext uri="{FF2B5EF4-FFF2-40B4-BE49-F238E27FC236}">
                <a16:creationId xmlns:a16="http://schemas.microsoft.com/office/drawing/2014/main" id="{BFD3155D-E905-FCE1-438B-9DBDFFCE418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a:xfrm>
            <a:off x="0" y="2783"/>
            <a:ext cx="2700000" cy="6875234"/>
          </a:xfrm>
          <a:prstGeom prst="rect">
            <a:avLst/>
          </a:prstGeom>
          <a:noFill/>
          <a:ln>
            <a:noFill/>
          </a:ln>
        </p:spPr>
      </p:pic>
      <p:sp>
        <p:nvSpPr>
          <p:cNvPr id="9" name="Tekstfelt 8">
            <a:extLst>
              <a:ext uri="{FF2B5EF4-FFF2-40B4-BE49-F238E27FC236}">
                <a16:creationId xmlns:a16="http://schemas.microsoft.com/office/drawing/2014/main" id="{5CA9478B-3B06-3D37-3D6F-B1E51AC97046}"/>
              </a:ext>
            </a:extLst>
          </p:cNvPr>
          <p:cNvSpPr txBox="1"/>
          <p:nvPr userDrawn="1"/>
        </p:nvSpPr>
        <p:spPr>
          <a:xfrm>
            <a:off x="3303614" y="1361440"/>
            <a:ext cx="3898697" cy="3707271"/>
          </a:xfrm>
          <a:prstGeom prst="rect">
            <a:avLst/>
          </a:prstGeom>
          <a:noFill/>
        </p:spPr>
        <p:txBody>
          <a:bodyPr wrap="square" lIns="0" tIns="0" rIns="0" bIns="0" rtlCol="0" anchor="t" anchorCtr="0">
            <a:noAutofit/>
          </a:bodyPr>
          <a:lstStyle/>
          <a:p>
            <a:r>
              <a:rPr lang="en-US" sz="2400" b="1" i="0">
                <a:latin typeface="Nationale ExtraBold" panose="02000505040000020003" pitchFamily="2" charset="77"/>
              </a:rPr>
              <a:t>MEETING DETAILS</a:t>
            </a:r>
          </a:p>
          <a:p>
            <a:endParaRPr lang="en-US" sz="1200">
              <a:latin typeface="Nationale Light" panose="02000305040000020003" pitchFamily="2" charset="77"/>
            </a:endParaRPr>
          </a:p>
          <a:p>
            <a:r>
              <a:rPr lang="en-US" sz="1200" b="0" i="0">
                <a:latin typeface="Nationale Medium" panose="02000505040000020003" pitchFamily="2" charset="77"/>
              </a:rPr>
              <a:t>Date:</a:t>
            </a:r>
          </a:p>
          <a:p>
            <a:endParaRPr lang="en-US" sz="1200" b="0" i="0">
              <a:latin typeface="Nationale Medium" panose="02000505040000020003" pitchFamily="2" charset="77"/>
            </a:endParaRPr>
          </a:p>
          <a:p>
            <a:r>
              <a:rPr lang="en-US" sz="1200" b="0" i="0">
                <a:latin typeface="Nationale Medium" panose="02000505040000020003" pitchFamily="2" charset="77"/>
              </a:rPr>
              <a:t>Room number:</a:t>
            </a:r>
          </a:p>
          <a:p>
            <a:endParaRPr lang="en-US" sz="1200" b="0" i="0">
              <a:latin typeface="Nationale Medium" panose="02000505040000020003" pitchFamily="2" charset="77"/>
            </a:endParaRPr>
          </a:p>
          <a:p>
            <a:r>
              <a:rPr lang="en-US" sz="1200" b="0" i="0">
                <a:latin typeface="Nationale Medium" panose="02000505040000020003" pitchFamily="2" charset="77"/>
              </a:rPr>
              <a:t>Start and end time:</a:t>
            </a:r>
          </a:p>
          <a:p>
            <a:endParaRPr lang="en-US" sz="1200" b="0" i="0">
              <a:latin typeface="Nationale Medium" panose="02000505040000020003" pitchFamily="2" charset="77"/>
            </a:endParaRPr>
          </a:p>
          <a:p>
            <a:r>
              <a:rPr lang="en-US" sz="1200" b="0" i="0">
                <a:latin typeface="Nationale Medium" panose="02000505040000020003" pitchFamily="2" charset="77"/>
              </a:rPr>
              <a:t>Room setup:</a:t>
            </a:r>
            <a:br>
              <a:rPr lang="en-US" sz="1200" b="0" i="0">
                <a:latin typeface="Nationale Medium" panose="02000505040000020003" pitchFamily="2" charset="77"/>
              </a:rPr>
            </a:br>
            <a:endParaRPr lang="en-US" sz="1200" b="0" i="0">
              <a:latin typeface="Nationale Medium" panose="02000505040000020003" pitchFamily="2" charset="77"/>
            </a:endParaRPr>
          </a:p>
          <a:p>
            <a:r>
              <a:rPr lang="en-US" sz="1200" b="0" i="0">
                <a:latin typeface="Nationale Medium" panose="02000505040000020003" pitchFamily="2" charset="77"/>
              </a:rPr>
              <a:t>Text for door sign:</a:t>
            </a:r>
          </a:p>
          <a:p>
            <a:endParaRPr lang="en-US" sz="1200" b="0" i="0">
              <a:latin typeface="Nationale Medium" panose="02000505040000020003" pitchFamily="2" charset="77"/>
            </a:endParaRPr>
          </a:p>
          <a:p>
            <a:r>
              <a:rPr lang="en-US" sz="1200" b="0" i="0">
                <a:latin typeface="Nationale Medium" panose="02000505040000020003" pitchFamily="2" charset="77"/>
              </a:rPr>
              <a:t>Number of people:</a:t>
            </a:r>
          </a:p>
          <a:p>
            <a:endParaRPr lang="en-US" sz="1200" b="0" i="0">
              <a:latin typeface="Nationale Medium" panose="02000505040000020003" pitchFamily="2" charset="77"/>
            </a:endParaRPr>
          </a:p>
          <a:p>
            <a:r>
              <a:rPr lang="en-US" sz="1200" b="0" i="0">
                <a:latin typeface="Nationale Medium" panose="02000505040000020003" pitchFamily="2" charset="77"/>
              </a:rPr>
              <a:t>Other:</a:t>
            </a: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p:txBody>
      </p:sp>
      <p:sp>
        <p:nvSpPr>
          <p:cNvPr id="17" name="Tekstfelt 16">
            <a:extLst>
              <a:ext uri="{FF2B5EF4-FFF2-40B4-BE49-F238E27FC236}">
                <a16:creationId xmlns:a16="http://schemas.microsoft.com/office/drawing/2014/main" id="{2971F65F-BEEC-831C-FF71-0105D52A2F62}"/>
              </a:ext>
            </a:extLst>
          </p:cNvPr>
          <p:cNvSpPr txBox="1"/>
          <p:nvPr userDrawn="1"/>
        </p:nvSpPr>
        <p:spPr>
          <a:xfrm>
            <a:off x="3303614" y="5982226"/>
            <a:ext cx="8448119" cy="767419"/>
          </a:xfrm>
          <a:prstGeom prst="rect">
            <a:avLst/>
          </a:prstGeom>
          <a:noFill/>
          <a:ln>
            <a:solidFill>
              <a:schemeClr val="tx1"/>
            </a:solidFill>
          </a:ln>
        </p:spPr>
        <p:txBody>
          <a:bodyPr wrap="square" lIns="0" tIns="0" rIns="0" bIns="0" rtlCol="0" anchor="t" anchorCtr="0">
            <a:noAutofit/>
          </a:bodyPr>
          <a:lstStyle/>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p:txBody>
      </p:sp>
      <p:sp>
        <p:nvSpPr>
          <p:cNvPr id="20" name="Tekstfelt 19">
            <a:extLst>
              <a:ext uri="{FF2B5EF4-FFF2-40B4-BE49-F238E27FC236}">
                <a16:creationId xmlns:a16="http://schemas.microsoft.com/office/drawing/2014/main" id="{C5D272A4-E687-E217-18FC-7E90283285D0}"/>
              </a:ext>
            </a:extLst>
          </p:cNvPr>
          <p:cNvSpPr txBox="1"/>
          <p:nvPr userDrawn="1"/>
        </p:nvSpPr>
        <p:spPr>
          <a:xfrm>
            <a:off x="3274652" y="5648031"/>
            <a:ext cx="2784077" cy="266924"/>
          </a:xfrm>
          <a:prstGeom prst="rect">
            <a:avLst/>
          </a:prstGeom>
          <a:noFill/>
          <a:ln>
            <a:noFill/>
          </a:ln>
        </p:spPr>
        <p:txBody>
          <a:bodyPr wrap="square" lIns="0" tIns="0" rIns="0" bIns="0" rtlCol="0" anchor="t" anchorCtr="0">
            <a:noAutofit/>
          </a:bodyPr>
          <a:lstStyle/>
          <a:p>
            <a:r>
              <a:rPr lang="en-US" sz="1200" b="1" i="0">
                <a:latin typeface="Nationale ExtraBold" panose="02000505040000020003" pitchFamily="2" charset="77"/>
              </a:rPr>
              <a:t>YOUR COMMENTS</a:t>
            </a: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p:txBody>
      </p:sp>
      <p:pic>
        <p:nvPicPr>
          <p:cNvPr id="10" name="Image 2">
            <a:extLst>
              <a:ext uri="{FF2B5EF4-FFF2-40B4-BE49-F238E27FC236}">
                <a16:creationId xmlns:a16="http://schemas.microsoft.com/office/drawing/2014/main" id="{D1A7DCEB-838B-0CB3-DE9A-499F96AE62F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a:xfrm>
            <a:off x="3" y="5778000"/>
            <a:ext cx="1235885" cy="1080000"/>
          </a:xfrm>
          <a:prstGeom prst="rect">
            <a:avLst/>
          </a:prstGeom>
          <a:noFill/>
          <a:ln>
            <a:noFill/>
          </a:ln>
        </p:spPr>
      </p:pic>
      <p:sp>
        <p:nvSpPr>
          <p:cNvPr id="15" name="Pladsholder til titel 1">
            <a:extLst>
              <a:ext uri="{FF2B5EF4-FFF2-40B4-BE49-F238E27FC236}">
                <a16:creationId xmlns:a16="http://schemas.microsoft.com/office/drawing/2014/main" id="{4923B3E1-891E-2F50-8B09-0C273D2EC232}"/>
              </a:ext>
            </a:extLst>
          </p:cNvPr>
          <p:cNvSpPr>
            <a:spLocks noGrp="1"/>
          </p:cNvSpPr>
          <p:nvPr>
            <p:ph type="title" hasCustomPrompt="1"/>
          </p:nvPr>
        </p:nvSpPr>
        <p:spPr>
          <a:xfrm>
            <a:off x="3749749" y="1878534"/>
            <a:ext cx="3420000" cy="252000"/>
          </a:xfrm>
          <a:prstGeom prst="rect">
            <a:avLst/>
          </a:prstGeom>
        </p:spPr>
        <p:txBody>
          <a:bodyPr vert="horz" lIns="0" tIns="0" rIns="0" bIns="0" rtlCol="0" anchor="t">
            <a:normAutofit/>
          </a:bodyPr>
          <a:lstStyle>
            <a:lvl1pPr>
              <a:defRPr sz="1200" b="0" i="0" cap="none" baseline="0">
                <a:latin typeface="Nationale Light" panose="02000305040000020003" pitchFamily="2" charset="77"/>
              </a:defRPr>
            </a:lvl1pPr>
          </a:lstStyle>
          <a:p>
            <a:r>
              <a:rPr lang="da-DK" err="1"/>
              <a:t>Click</a:t>
            </a:r>
            <a:r>
              <a:rPr lang="da-DK"/>
              <a:t> to </a:t>
            </a:r>
            <a:r>
              <a:rPr lang="da-DK" err="1"/>
              <a:t>write</a:t>
            </a:r>
            <a:endParaRPr lang="da-DK"/>
          </a:p>
        </p:txBody>
      </p:sp>
      <p:sp>
        <p:nvSpPr>
          <p:cNvPr id="27" name="Pladsholder til tekst 3">
            <a:extLst>
              <a:ext uri="{FF2B5EF4-FFF2-40B4-BE49-F238E27FC236}">
                <a16:creationId xmlns:a16="http://schemas.microsoft.com/office/drawing/2014/main" id="{A236823F-CFE8-A4D6-CF69-BC00BAB1C4CE}"/>
              </a:ext>
            </a:extLst>
          </p:cNvPr>
          <p:cNvSpPr>
            <a:spLocks noGrp="1"/>
          </p:cNvSpPr>
          <p:nvPr>
            <p:ph type="body" sz="half" idx="10" hasCustomPrompt="1"/>
          </p:nvPr>
        </p:nvSpPr>
        <p:spPr>
          <a:xfrm>
            <a:off x="4727943" y="2299156"/>
            <a:ext cx="2441806"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30" name="Pladsholder til tekst 3">
            <a:extLst>
              <a:ext uri="{FF2B5EF4-FFF2-40B4-BE49-F238E27FC236}">
                <a16:creationId xmlns:a16="http://schemas.microsoft.com/office/drawing/2014/main" id="{D871BA09-BA67-DDBF-F97F-5DCA5EAD14F7}"/>
              </a:ext>
            </a:extLst>
          </p:cNvPr>
          <p:cNvSpPr>
            <a:spLocks noGrp="1"/>
          </p:cNvSpPr>
          <p:nvPr>
            <p:ph type="body" sz="half" idx="11" hasCustomPrompt="1"/>
          </p:nvPr>
        </p:nvSpPr>
        <p:spPr>
          <a:xfrm>
            <a:off x="4727943" y="2665555"/>
            <a:ext cx="2441806"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31" name="Pladsholder til tekst 3">
            <a:extLst>
              <a:ext uri="{FF2B5EF4-FFF2-40B4-BE49-F238E27FC236}">
                <a16:creationId xmlns:a16="http://schemas.microsoft.com/office/drawing/2014/main" id="{B2E87FC6-9C3D-188E-6D01-A6937F004118}"/>
              </a:ext>
            </a:extLst>
          </p:cNvPr>
          <p:cNvSpPr>
            <a:spLocks noGrp="1"/>
          </p:cNvSpPr>
          <p:nvPr>
            <p:ph type="body" sz="half" idx="12" hasCustomPrompt="1"/>
          </p:nvPr>
        </p:nvSpPr>
        <p:spPr>
          <a:xfrm>
            <a:off x="4727943" y="3031954"/>
            <a:ext cx="2441806"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35" name="Pladsholder til tekst 3">
            <a:extLst>
              <a:ext uri="{FF2B5EF4-FFF2-40B4-BE49-F238E27FC236}">
                <a16:creationId xmlns:a16="http://schemas.microsoft.com/office/drawing/2014/main" id="{68BCF647-9E51-5E40-0D6F-DD5C0A421E88}"/>
              </a:ext>
            </a:extLst>
          </p:cNvPr>
          <p:cNvSpPr>
            <a:spLocks noGrp="1"/>
          </p:cNvSpPr>
          <p:nvPr>
            <p:ph type="body" sz="half" idx="13" hasCustomPrompt="1"/>
          </p:nvPr>
        </p:nvSpPr>
        <p:spPr>
          <a:xfrm>
            <a:off x="8343013" y="1928150"/>
            <a:ext cx="3408720"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36" name="Pladsholder til tekst 3">
            <a:extLst>
              <a:ext uri="{FF2B5EF4-FFF2-40B4-BE49-F238E27FC236}">
                <a16:creationId xmlns:a16="http://schemas.microsoft.com/office/drawing/2014/main" id="{1AA53C43-DF3D-487E-E0E6-F198F1B76F0E}"/>
              </a:ext>
            </a:extLst>
          </p:cNvPr>
          <p:cNvSpPr>
            <a:spLocks noGrp="1"/>
          </p:cNvSpPr>
          <p:nvPr>
            <p:ph type="body" sz="half" idx="14" hasCustomPrompt="1"/>
          </p:nvPr>
        </p:nvSpPr>
        <p:spPr>
          <a:xfrm>
            <a:off x="8343013" y="2293595"/>
            <a:ext cx="3408720"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37" name="Pladsholder til tekst 3">
            <a:extLst>
              <a:ext uri="{FF2B5EF4-FFF2-40B4-BE49-F238E27FC236}">
                <a16:creationId xmlns:a16="http://schemas.microsoft.com/office/drawing/2014/main" id="{7662EC43-CD32-A701-7F8A-ED99E0AEE2C6}"/>
              </a:ext>
            </a:extLst>
          </p:cNvPr>
          <p:cNvSpPr>
            <a:spLocks noGrp="1"/>
          </p:cNvSpPr>
          <p:nvPr>
            <p:ph type="body" sz="half" idx="15" hasCustomPrompt="1"/>
          </p:nvPr>
        </p:nvSpPr>
        <p:spPr>
          <a:xfrm>
            <a:off x="8343013" y="2659040"/>
            <a:ext cx="3408720"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38" name="Pladsholder til tekst 3">
            <a:extLst>
              <a:ext uri="{FF2B5EF4-FFF2-40B4-BE49-F238E27FC236}">
                <a16:creationId xmlns:a16="http://schemas.microsoft.com/office/drawing/2014/main" id="{A4FCF519-F158-A4BE-D4FD-C46EAFB9DA2E}"/>
              </a:ext>
            </a:extLst>
          </p:cNvPr>
          <p:cNvSpPr>
            <a:spLocks noGrp="1"/>
          </p:cNvSpPr>
          <p:nvPr>
            <p:ph type="body" sz="half" idx="16" hasCustomPrompt="1"/>
          </p:nvPr>
        </p:nvSpPr>
        <p:spPr>
          <a:xfrm>
            <a:off x="8910084" y="3024485"/>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39" name="Pladsholder til tekst 3">
            <a:extLst>
              <a:ext uri="{FF2B5EF4-FFF2-40B4-BE49-F238E27FC236}">
                <a16:creationId xmlns:a16="http://schemas.microsoft.com/office/drawing/2014/main" id="{EC35F885-E113-311C-A1AF-BD4BF7501E20}"/>
              </a:ext>
            </a:extLst>
          </p:cNvPr>
          <p:cNvSpPr>
            <a:spLocks noGrp="1"/>
          </p:cNvSpPr>
          <p:nvPr>
            <p:ph type="body" sz="half" idx="17" hasCustomPrompt="1"/>
          </p:nvPr>
        </p:nvSpPr>
        <p:spPr>
          <a:xfrm>
            <a:off x="8910084" y="3389930"/>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40" name="Pladsholder til tekst 3">
            <a:extLst>
              <a:ext uri="{FF2B5EF4-FFF2-40B4-BE49-F238E27FC236}">
                <a16:creationId xmlns:a16="http://schemas.microsoft.com/office/drawing/2014/main" id="{5FD7EDAA-AA2C-776F-6809-518893FCC04B}"/>
              </a:ext>
            </a:extLst>
          </p:cNvPr>
          <p:cNvSpPr>
            <a:spLocks noGrp="1"/>
          </p:cNvSpPr>
          <p:nvPr>
            <p:ph type="body" sz="half" idx="18" hasCustomPrompt="1"/>
          </p:nvPr>
        </p:nvSpPr>
        <p:spPr>
          <a:xfrm>
            <a:off x="8910084" y="3755375"/>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41" name="Pladsholder til tekst 3">
            <a:extLst>
              <a:ext uri="{FF2B5EF4-FFF2-40B4-BE49-F238E27FC236}">
                <a16:creationId xmlns:a16="http://schemas.microsoft.com/office/drawing/2014/main" id="{3F033E23-C58A-56CA-6564-30176ECAD95E}"/>
              </a:ext>
            </a:extLst>
          </p:cNvPr>
          <p:cNvSpPr>
            <a:spLocks noGrp="1"/>
          </p:cNvSpPr>
          <p:nvPr>
            <p:ph type="body" sz="half" idx="19" hasCustomPrompt="1"/>
          </p:nvPr>
        </p:nvSpPr>
        <p:spPr>
          <a:xfrm>
            <a:off x="8910084" y="4120820"/>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42" name="Pladsholder til tekst 3">
            <a:extLst>
              <a:ext uri="{FF2B5EF4-FFF2-40B4-BE49-F238E27FC236}">
                <a16:creationId xmlns:a16="http://schemas.microsoft.com/office/drawing/2014/main" id="{7DEBEF51-F408-4D56-86A5-F3BED6D9713C}"/>
              </a:ext>
            </a:extLst>
          </p:cNvPr>
          <p:cNvSpPr>
            <a:spLocks noGrp="1"/>
          </p:cNvSpPr>
          <p:nvPr>
            <p:ph type="body" sz="half" idx="20" hasCustomPrompt="1"/>
          </p:nvPr>
        </p:nvSpPr>
        <p:spPr>
          <a:xfrm>
            <a:off x="8910084" y="4486265"/>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43" name="Pladsholder til tekst 3">
            <a:extLst>
              <a:ext uri="{FF2B5EF4-FFF2-40B4-BE49-F238E27FC236}">
                <a16:creationId xmlns:a16="http://schemas.microsoft.com/office/drawing/2014/main" id="{DA901D3C-5D53-08E6-7DB9-67BF3C77C4C5}"/>
              </a:ext>
            </a:extLst>
          </p:cNvPr>
          <p:cNvSpPr>
            <a:spLocks noGrp="1"/>
          </p:cNvSpPr>
          <p:nvPr>
            <p:ph type="body" sz="half" idx="21" hasCustomPrompt="1"/>
          </p:nvPr>
        </p:nvSpPr>
        <p:spPr>
          <a:xfrm>
            <a:off x="8910084" y="4851710"/>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44" name="Pladsholder til tekst 3">
            <a:extLst>
              <a:ext uri="{FF2B5EF4-FFF2-40B4-BE49-F238E27FC236}">
                <a16:creationId xmlns:a16="http://schemas.microsoft.com/office/drawing/2014/main" id="{298487E0-0AC0-4D82-2EE7-FB288E6C6BCB}"/>
              </a:ext>
            </a:extLst>
          </p:cNvPr>
          <p:cNvSpPr>
            <a:spLocks noGrp="1"/>
          </p:cNvSpPr>
          <p:nvPr>
            <p:ph type="body" sz="half" idx="22" hasCustomPrompt="1"/>
          </p:nvPr>
        </p:nvSpPr>
        <p:spPr>
          <a:xfrm>
            <a:off x="9126908" y="5217155"/>
            <a:ext cx="2624825"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45" name="Pladsholder til tekst 3">
            <a:extLst>
              <a:ext uri="{FF2B5EF4-FFF2-40B4-BE49-F238E27FC236}">
                <a16:creationId xmlns:a16="http://schemas.microsoft.com/office/drawing/2014/main" id="{CE41C805-60EB-CE13-8B5B-A4EC7E5D90FD}"/>
              </a:ext>
            </a:extLst>
          </p:cNvPr>
          <p:cNvSpPr>
            <a:spLocks noGrp="1"/>
          </p:cNvSpPr>
          <p:nvPr>
            <p:ph type="body" sz="half" idx="23" hasCustomPrompt="1"/>
          </p:nvPr>
        </p:nvSpPr>
        <p:spPr>
          <a:xfrm>
            <a:off x="3366977" y="6039543"/>
            <a:ext cx="8328838" cy="660486"/>
          </a:xfrm>
        </p:spPr>
        <p:txBody>
          <a:bodyPr lIns="0" tIns="0" rIns="0" bIns="0"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23" name="Pladsholder til tekst 3">
            <a:extLst>
              <a:ext uri="{FF2B5EF4-FFF2-40B4-BE49-F238E27FC236}">
                <a16:creationId xmlns:a16="http://schemas.microsoft.com/office/drawing/2014/main" id="{34789FB3-76A2-AD30-1970-A0E458BCAA25}"/>
              </a:ext>
            </a:extLst>
          </p:cNvPr>
          <p:cNvSpPr>
            <a:spLocks noGrp="1"/>
          </p:cNvSpPr>
          <p:nvPr>
            <p:ph type="body" sz="half" idx="24" hasCustomPrompt="1"/>
          </p:nvPr>
        </p:nvSpPr>
        <p:spPr>
          <a:xfrm>
            <a:off x="4727943" y="3398353"/>
            <a:ext cx="2441806"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24" name="Pladsholder til tekst 3">
            <a:extLst>
              <a:ext uri="{FF2B5EF4-FFF2-40B4-BE49-F238E27FC236}">
                <a16:creationId xmlns:a16="http://schemas.microsoft.com/office/drawing/2014/main" id="{2A9829B7-42FA-27BF-635E-D7F16DF31020}"/>
              </a:ext>
            </a:extLst>
          </p:cNvPr>
          <p:cNvSpPr>
            <a:spLocks noGrp="1"/>
          </p:cNvSpPr>
          <p:nvPr>
            <p:ph type="body" sz="half" idx="25" hasCustomPrompt="1"/>
          </p:nvPr>
        </p:nvSpPr>
        <p:spPr>
          <a:xfrm>
            <a:off x="4727943" y="3764753"/>
            <a:ext cx="2441806"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25" name="Pladsholder til tekst 3">
            <a:extLst>
              <a:ext uri="{FF2B5EF4-FFF2-40B4-BE49-F238E27FC236}">
                <a16:creationId xmlns:a16="http://schemas.microsoft.com/office/drawing/2014/main" id="{D2D7E9A7-35DC-60F2-AAFE-3E13C39D1FE2}"/>
              </a:ext>
            </a:extLst>
          </p:cNvPr>
          <p:cNvSpPr>
            <a:spLocks noGrp="1"/>
          </p:cNvSpPr>
          <p:nvPr>
            <p:ph type="body" sz="half" idx="26" hasCustomPrompt="1"/>
          </p:nvPr>
        </p:nvSpPr>
        <p:spPr>
          <a:xfrm>
            <a:off x="3870960" y="4130198"/>
            <a:ext cx="3298789" cy="9735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3" name="Tekstfelt 2">
            <a:extLst>
              <a:ext uri="{FF2B5EF4-FFF2-40B4-BE49-F238E27FC236}">
                <a16:creationId xmlns:a16="http://schemas.microsoft.com/office/drawing/2014/main" id="{5EAFF0D9-4CFF-200B-3FAA-B604363B17B9}"/>
              </a:ext>
            </a:extLst>
          </p:cNvPr>
          <p:cNvSpPr txBox="1"/>
          <p:nvPr userDrawn="1"/>
        </p:nvSpPr>
        <p:spPr>
          <a:xfrm>
            <a:off x="7458452" y="1414156"/>
            <a:ext cx="4237363" cy="4000782"/>
          </a:xfrm>
          <a:prstGeom prst="rect">
            <a:avLst/>
          </a:prstGeom>
          <a:noFill/>
        </p:spPr>
        <p:txBody>
          <a:bodyPr wrap="square" lIns="0" tIns="0" rIns="0" bIns="0" rtlCol="0" anchor="t" anchorCtr="0">
            <a:noAutofit/>
          </a:bodyPr>
          <a:lstStyle/>
          <a:p>
            <a:r>
              <a:rPr lang="en-US" sz="2400" b="1" i="0">
                <a:latin typeface="Nationale ExtraBold" panose="02000505040000020003" pitchFamily="2" charset="77"/>
              </a:rPr>
              <a:t>INVOICE DETAILS</a:t>
            </a:r>
          </a:p>
          <a:p>
            <a:endParaRPr lang="en-US" sz="1200">
              <a:latin typeface="Nationale Light" panose="02000305040000020003" pitchFamily="2" charset="77"/>
            </a:endParaRPr>
          </a:p>
          <a:p>
            <a:r>
              <a:rPr lang="en-US" sz="1200" b="0" i="0">
                <a:latin typeface="Nationale Medium" panose="02000505040000020003" pitchFamily="2" charset="77"/>
              </a:rPr>
              <a:t>Contact:</a:t>
            </a:r>
          </a:p>
          <a:p>
            <a:endParaRPr lang="en-US" sz="1200" b="0" i="0">
              <a:latin typeface="Nationale Medium" panose="02000505040000020003" pitchFamily="2" charset="77"/>
            </a:endParaRPr>
          </a:p>
          <a:p>
            <a:r>
              <a:rPr lang="en-US" sz="1200" b="0" i="0">
                <a:latin typeface="Nationale Medium" panose="02000505040000020003" pitchFamily="2" charset="77"/>
              </a:rPr>
              <a:t>Company:</a:t>
            </a:r>
          </a:p>
          <a:p>
            <a:endParaRPr lang="en-US" sz="1200" b="0" i="0">
              <a:latin typeface="Nationale Medium" panose="02000505040000020003" pitchFamily="2" charset="77"/>
            </a:endParaRPr>
          </a:p>
          <a:p>
            <a:r>
              <a:rPr lang="en-US" sz="1200" b="0" i="0">
                <a:latin typeface="Nationale Medium" panose="02000505040000020003" pitchFamily="2" charset="77"/>
              </a:rPr>
              <a:t>Address:</a:t>
            </a:r>
          </a:p>
          <a:p>
            <a:endParaRPr lang="en-US" sz="1200" b="0" i="0">
              <a:latin typeface="Nationale Medium" panose="02000505040000020003" pitchFamily="2" charset="77"/>
            </a:endParaRPr>
          </a:p>
          <a:p>
            <a:r>
              <a:rPr lang="en-US" sz="1200" b="0" i="0">
                <a:latin typeface="Nationale Medium" panose="02000505040000020003" pitchFamily="2" charset="77"/>
              </a:rPr>
              <a:t>Postal code &amp; city:</a:t>
            </a:r>
          </a:p>
          <a:p>
            <a:endParaRPr lang="en-US" sz="1200" b="0" i="0">
              <a:latin typeface="Nationale Medium" panose="02000505040000020003" pitchFamily="2" charset="77"/>
            </a:endParaRPr>
          </a:p>
          <a:p>
            <a:r>
              <a:rPr lang="en-US" sz="1200" b="0" i="0">
                <a:latin typeface="Nationale Medium" panose="02000505040000020003" pitchFamily="2" charset="77"/>
              </a:rPr>
              <a:t>Country:</a:t>
            </a:r>
          </a:p>
          <a:p>
            <a:endParaRPr lang="en-US" sz="1200" b="0" i="0">
              <a:latin typeface="Nationale Medium" panose="02000505040000020003" pitchFamily="2" charset="77"/>
            </a:endParaRPr>
          </a:p>
          <a:p>
            <a:r>
              <a:rPr lang="en-US" sz="1200" b="0" i="0">
                <a:latin typeface="Nationale Medium" panose="02000505040000020003" pitchFamily="2" charset="77"/>
              </a:rPr>
              <a:t>Telephone no.:</a:t>
            </a:r>
          </a:p>
          <a:p>
            <a:endParaRPr lang="en-US" sz="1200" b="0" i="0">
              <a:latin typeface="Nationale Medium" panose="02000505040000020003" pitchFamily="2" charset="77"/>
            </a:endParaRPr>
          </a:p>
          <a:p>
            <a:r>
              <a:rPr lang="en-US" sz="1200" b="0" i="0">
                <a:latin typeface="Nationale Medium" panose="02000505040000020003" pitchFamily="2" charset="77"/>
              </a:rPr>
              <a:t>Email address:</a:t>
            </a:r>
          </a:p>
          <a:p>
            <a:endParaRPr lang="en-US" sz="1200" b="0" i="0">
              <a:latin typeface="Nationale Medium" panose="02000505040000020003" pitchFamily="2" charset="77"/>
            </a:endParaRPr>
          </a:p>
          <a:p>
            <a:r>
              <a:rPr lang="en-US" sz="1200" b="0" i="0">
                <a:latin typeface="Nationale Medium" panose="02000505040000020003" pitchFamily="2" charset="77"/>
              </a:rPr>
              <a:t>Onsite contact:</a:t>
            </a:r>
          </a:p>
          <a:p>
            <a:endParaRPr lang="en-US" sz="1200" b="0" i="0">
              <a:latin typeface="Nationale Medium" panose="02000505040000020003" pitchFamily="2" charset="77"/>
            </a:endParaRPr>
          </a:p>
          <a:p>
            <a:r>
              <a:rPr lang="en-US" sz="1200" b="0" i="0">
                <a:latin typeface="Nationale Medium" panose="02000505040000020003" pitchFamily="2" charset="77"/>
              </a:rPr>
              <a:t>Invoice / PO no.:</a:t>
            </a:r>
          </a:p>
          <a:p>
            <a:endParaRPr lang="en-US" sz="1200" b="0" i="0">
              <a:latin typeface="Nationale Medium" panose="02000505040000020003" pitchFamily="2" charset="77"/>
            </a:endParaRPr>
          </a:p>
          <a:p>
            <a:r>
              <a:rPr lang="en-US" sz="1200" b="0" i="0">
                <a:latin typeface="Nationale Medium" panose="02000505040000020003" pitchFamily="2" charset="77"/>
              </a:rPr>
              <a:t>Invoice email address</a:t>
            </a:r>
          </a:p>
          <a:p>
            <a:endParaRPr lang="en-US" sz="1200" b="0" i="0">
              <a:latin typeface="Nationale Medium" panose="02000505040000020003" pitchFamily="2" charset="77"/>
            </a:endParaRPr>
          </a:p>
          <a:p>
            <a:r>
              <a:rPr lang="en-US" sz="1200" b="0" i="0">
                <a:latin typeface="Nationale Medium" panose="02000505040000020003" pitchFamily="2" charset="77"/>
              </a:rPr>
              <a:t>VAT. no.:</a:t>
            </a: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p:txBody>
      </p:sp>
      <p:sp>
        <p:nvSpPr>
          <p:cNvPr id="4" name="Pladsholder til tekst 3">
            <a:extLst>
              <a:ext uri="{FF2B5EF4-FFF2-40B4-BE49-F238E27FC236}">
                <a16:creationId xmlns:a16="http://schemas.microsoft.com/office/drawing/2014/main" id="{6FD74A80-18FA-E363-47DA-A52C7ED912CD}"/>
              </a:ext>
            </a:extLst>
          </p:cNvPr>
          <p:cNvSpPr>
            <a:spLocks noGrp="1"/>
          </p:cNvSpPr>
          <p:nvPr>
            <p:ph type="body" sz="half" idx="27" hasCustomPrompt="1"/>
          </p:nvPr>
        </p:nvSpPr>
        <p:spPr>
          <a:xfrm>
            <a:off x="8910084" y="5543398"/>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Tree>
    <p:extLst>
      <p:ext uri="{BB962C8B-B14F-4D97-AF65-F5344CB8AC3E}">
        <p14:creationId xmlns:p14="http://schemas.microsoft.com/office/powerpoint/2010/main" val="315726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D_4">
    <p:spTree>
      <p:nvGrpSpPr>
        <p:cNvPr id="1" name=""/>
        <p:cNvGrpSpPr/>
        <p:nvPr/>
      </p:nvGrpSpPr>
      <p:grpSpPr>
        <a:xfrm>
          <a:off x="0" y="0"/>
          <a:ext cx="0" cy="0"/>
          <a:chOff x="0" y="0"/>
          <a:chExt cx="0" cy="0"/>
        </a:xfrm>
      </p:grpSpPr>
      <p:graphicFrame>
        <p:nvGraphicFramePr>
          <p:cNvPr id="12" name="Tabel 12">
            <a:extLst>
              <a:ext uri="{FF2B5EF4-FFF2-40B4-BE49-F238E27FC236}">
                <a16:creationId xmlns:a16="http://schemas.microsoft.com/office/drawing/2014/main" id="{F0D41F0D-2260-DFA5-49D5-5078CFFF5D2E}"/>
              </a:ext>
            </a:extLst>
          </p:cNvPr>
          <p:cNvGraphicFramePr>
            <a:graphicFrameLocks noGrp="1"/>
          </p:cNvGraphicFramePr>
          <p:nvPr userDrawn="1">
            <p:extLst>
              <p:ext uri="{D42A27DB-BD31-4B8C-83A1-F6EECF244321}">
                <p14:modId xmlns:p14="http://schemas.microsoft.com/office/powerpoint/2010/main" val="1992683523"/>
              </p:ext>
            </p:extLst>
          </p:nvPr>
        </p:nvGraphicFramePr>
        <p:xfrm>
          <a:off x="3164411" y="944037"/>
          <a:ext cx="8496158" cy="4898975"/>
        </p:xfrm>
        <a:graphic>
          <a:graphicData uri="http://schemas.openxmlformats.org/drawingml/2006/table">
            <a:tbl>
              <a:tblPr firstRow="1" bandRow="1">
                <a:tableStyleId>{5C22544A-7EE6-4342-B048-85BDC9FD1C3A}</a:tableStyleId>
              </a:tblPr>
              <a:tblGrid>
                <a:gridCol w="4162752">
                  <a:extLst>
                    <a:ext uri="{9D8B030D-6E8A-4147-A177-3AD203B41FA5}">
                      <a16:colId xmlns:a16="http://schemas.microsoft.com/office/drawing/2014/main" val="3314432556"/>
                    </a:ext>
                  </a:extLst>
                </a:gridCol>
                <a:gridCol w="1450034">
                  <a:extLst>
                    <a:ext uri="{9D8B030D-6E8A-4147-A177-3AD203B41FA5}">
                      <a16:colId xmlns:a16="http://schemas.microsoft.com/office/drawing/2014/main" val="2964643428"/>
                    </a:ext>
                  </a:extLst>
                </a:gridCol>
                <a:gridCol w="963980">
                  <a:extLst>
                    <a:ext uri="{9D8B030D-6E8A-4147-A177-3AD203B41FA5}">
                      <a16:colId xmlns:a16="http://schemas.microsoft.com/office/drawing/2014/main" val="3791111803"/>
                    </a:ext>
                  </a:extLst>
                </a:gridCol>
                <a:gridCol w="844195">
                  <a:extLst>
                    <a:ext uri="{9D8B030D-6E8A-4147-A177-3AD203B41FA5}">
                      <a16:colId xmlns:a16="http://schemas.microsoft.com/office/drawing/2014/main" val="1705531610"/>
                    </a:ext>
                  </a:extLst>
                </a:gridCol>
                <a:gridCol w="1075197">
                  <a:extLst>
                    <a:ext uri="{9D8B030D-6E8A-4147-A177-3AD203B41FA5}">
                      <a16:colId xmlns:a16="http://schemas.microsoft.com/office/drawing/2014/main" val="1573774723"/>
                    </a:ext>
                  </a:extLst>
                </a:gridCol>
              </a:tblGrid>
              <a:tr h="794608">
                <a:tc gridSpan="5">
                  <a:txBody>
                    <a:bodyPr/>
                    <a:lstStyle/>
                    <a:p>
                      <a:pPr algn="ctr"/>
                      <a:r>
                        <a:rPr lang="da-DK" sz="2400" b="1" i="0" cap="all" baseline="0">
                          <a:latin typeface="Nationale ExtraBold" panose="02000505040000020003" pitchFamily="2" charset="77"/>
                        </a:rPr>
                        <a:t> OPTIONS</a:t>
                      </a:r>
                    </a:p>
                  </a:txBody>
                  <a:tcPr anchor="ctr">
                    <a:solidFill>
                      <a:srgbClr val="2E3629"/>
                    </a:solidFill>
                  </a:tcPr>
                </a:tc>
                <a:tc hMerge="1">
                  <a:txBody>
                    <a:bodyPr/>
                    <a:lstStyle/>
                    <a:p>
                      <a:endParaRPr lang="da-DK" sz="1200" b="1" i="0" cap="all" baseline="0">
                        <a:latin typeface="Nationale ExtraBold" panose="02000505040000020003" pitchFamily="2" charset="77"/>
                      </a:endParaRPr>
                    </a:p>
                  </a:txBody>
                  <a:tcPr anchor="ctr">
                    <a:solidFill>
                      <a:srgbClr val="2E3629"/>
                    </a:solidFill>
                  </a:tcPr>
                </a:tc>
                <a:tc hMerge="1">
                  <a:txBody>
                    <a:bodyPr/>
                    <a:lstStyle/>
                    <a:p>
                      <a:pPr algn="ctr"/>
                      <a:endParaRPr lang="da-DK" sz="1200" b="1" i="0" cap="all" baseline="0">
                        <a:latin typeface="Nationale ExtraBold" panose="02000505040000020003" pitchFamily="2" charset="77"/>
                      </a:endParaRPr>
                    </a:p>
                  </a:txBody>
                  <a:tcPr anchor="ctr">
                    <a:solidFill>
                      <a:srgbClr val="2E3629"/>
                    </a:solidFill>
                  </a:tcPr>
                </a:tc>
                <a:tc hMerge="1">
                  <a:txBody>
                    <a:bodyPr/>
                    <a:lstStyle/>
                    <a:p>
                      <a:pPr algn="ctr"/>
                      <a:endParaRPr lang="da-DK" sz="1200" b="1" i="0" cap="all" baseline="0">
                        <a:latin typeface="Nationale ExtraBold" panose="02000505040000020003" pitchFamily="2" charset="77"/>
                      </a:endParaRPr>
                    </a:p>
                  </a:txBody>
                  <a:tcPr anchor="ctr">
                    <a:solidFill>
                      <a:srgbClr val="2E3629"/>
                    </a:solidFill>
                  </a:tcPr>
                </a:tc>
                <a:tc hMerge="1">
                  <a:txBody>
                    <a:bodyPr/>
                    <a:lstStyle/>
                    <a:p>
                      <a:pPr algn="ctr"/>
                      <a:endParaRPr lang="da-DK" sz="800" b="0" i="0" cap="all" baseline="0">
                        <a:latin typeface="Nationale Medium" panose="02000505040000020003" pitchFamily="2" charset="77"/>
                      </a:endParaRPr>
                    </a:p>
                  </a:txBody>
                  <a:tcPr anchor="ctr">
                    <a:solidFill>
                      <a:srgbClr val="2E3629"/>
                    </a:solidFill>
                  </a:tcPr>
                </a:tc>
                <a:extLst>
                  <a:ext uri="{0D108BD9-81ED-4DB2-BD59-A6C34878D82A}">
                    <a16:rowId xmlns:a16="http://schemas.microsoft.com/office/drawing/2014/main" val="4163859835"/>
                  </a:ext>
                </a:extLst>
              </a:tr>
              <a:tr h="794608">
                <a:tc>
                  <a:txBody>
                    <a:bodyPr/>
                    <a:lstStyle/>
                    <a:p>
                      <a:r>
                        <a:rPr lang="da-DK" sz="1200" b="1" i="0" cap="all" baseline="0">
                          <a:solidFill>
                            <a:schemeClr val="bg1"/>
                          </a:solidFill>
                          <a:latin typeface="Nationale ExtraBold" panose="02000505040000020003" pitchFamily="2" charset="77"/>
                        </a:rPr>
                        <a:t>Content</a:t>
                      </a:r>
                    </a:p>
                  </a:txBody>
                  <a:tcPr anchor="ctr">
                    <a:solidFill>
                      <a:srgbClr val="2E362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200" b="1" i="0" cap="all" baseline="0">
                        <a:solidFill>
                          <a:schemeClr val="bg1"/>
                        </a:solidFill>
                        <a:latin typeface="Nationale ExtraBold" panose="02000505040000020003"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1" i="0" cap="all" baseline="0">
                          <a:solidFill>
                            <a:schemeClr val="bg1"/>
                          </a:solidFill>
                          <a:latin typeface="Nationale ExtraBold" panose="02000505040000020003" pitchFamily="2" charset="77"/>
                        </a:rPr>
                        <a:t>Price</a:t>
                      </a:r>
                    </a:p>
                    <a:p>
                      <a:endParaRPr lang="da-DK" sz="1200" b="1" i="0" cap="all" baseline="0">
                        <a:solidFill>
                          <a:schemeClr val="bg1"/>
                        </a:solidFill>
                        <a:latin typeface="Nationale ExtraBold" panose="02000505040000020003" pitchFamily="2" charset="77"/>
                      </a:endParaRPr>
                    </a:p>
                  </a:txBody>
                  <a:tcPr anchor="ctr">
                    <a:solidFill>
                      <a:srgbClr val="2E3629"/>
                    </a:solidFill>
                  </a:tcPr>
                </a:tc>
                <a:tc>
                  <a:txBody>
                    <a:bodyPr/>
                    <a:lstStyle/>
                    <a:p>
                      <a:pPr algn="ctr"/>
                      <a:r>
                        <a:rPr lang="da-DK" sz="1200" b="1" i="0" cap="all" baseline="0">
                          <a:solidFill>
                            <a:schemeClr val="bg1"/>
                          </a:solidFill>
                          <a:latin typeface="Nationale ExtraBold" panose="02000505040000020003" pitchFamily="2" charset="77"/>
                        </a:rPr>
                        <a:t>NO.</a:t>
                      </a:r>
                    </a:p>
                  </a:txBody>
                  <a:tcPr anchor="ctr">
                    <a:solidFill>
                      <a:srgbClr val="2E3629"/>
                    </a:solidFill>
                  </a:tcPr>
                </a:tc>
                <a:tc>
                  <a:txBody>
                    <a:bodyPr/>
                    <a:lstStyle/>
                    <a:p>
                      <a:pPr algn="ctr"/>
                      <a:r>
                        <a:rPr lang="da-DK" sz="1200" b="1" i="0" cap="all" baseline="0">
                          <a:solidFill>
                            <a:schemeClr val="bg1"/>
                          </a:solidFill>
                          <a:latin typeface="Nationale ExtraBold" panose="02000505040000020003" pitchFamily="2" charset="77"/>
                        </a:rPr>
                        <a:t>DATE</a:t>
                      </a:r>
                    </a:p>
                  </a:txBody>
                  <a:tcPr anchor="ctr">
                    <a:solidFill>
                      <a:srgbClr val="2E3629"/>
                    </a:solidFill>
                  </a:tcPr>
                </a:tc>
                <a:tc>
                  <a:txBody>
                    <a:bodyPr/>
                    <a:lstStyle/>
                    <a:p>
                      <a:pPr algn="ctr"/>
                      <a:r>
                        <a:rPr lang="da-DK" sz="1200" b="1" i="0" cap="all" baseline="0">
                          <a:solidFill>
                            <a:schemeClr val="bg1"/>
                          </a:solidFill>
                          <a:latin typeface="Nationale ExtraBold" panose="02000505040000020003" pitchFamily="2" charset="77"/>
                        </a:rPr>
                        <a:t>Time</a:t>
                      </a:r>
                    </a:p>
                    <a:p>
                      <a:pPr algn="ctr"/>
                      <a:r>
                        <a:rPr lang="da-DK" sz="800" b="0" i="0" cap="all" baseline="0">
                          <a:solidFill>
                            <a:schemeClr val="bg1"/>
                          </a:solidFill>
                          <a:latin typeface="Nationale Medium" panose="02000505040000020003" pitchFamily="2" charset="77"/>
                        </a:rPr>
                        <a:t>Start / End</a:t>
                      </a:r>
                    </a:p>
                  </a:txBody>
                  <a:tcPr anchor="ctr">
                    <a:solidFill>
                      <a:srgbClr val="2E3629"/>
                    </a:solidFill>
                  </a:tcPr>
                </a:tc>
                <a:extLst>
                  <a:ext uri="{0D108BD9-81ED-4DB2-BD59-A6C34878D82A}">
                    <a16:rowId xmlns:a16="http://schemas.microsoft.com/office/drawing/2014/main" val="2974513633"/>
                  </a:ext>
                </a:extLst>
              </a:tr>
              <a:tr h="650120">
                <a:tc>
                  <a:txBody>
                    <a:bodyPr/>
                    <a:lstStyle/>
                    <a:p>
                      <a:pPr algn="l"/>
                      <a:r>
                        <a:rPr lang="en-US" sz="1200" b="1">
                          <a:latin typeface="Nationale Light" panose="02000305040000020003" pitchFamily="50" charset="0"/>
                        </a:rPr>
                        <a:t>BREAKFAST BAG</a:t>
                      </a:r>
                      <a:br>
                        <a:rPr lang="en-US" sz="1200">
                          <a:latin typeface="Nationale Light" panose="02000305040000020003" pitchFamily="50" charset="0"/>
                        </a:rPr>
                      </a:br>
                      <a:r>
                        <a:rPr lang="en-US" sz="1200" err="1">
                          <a:latin typeface="Nationale Light" panose="02000305040000020003" pitchFamily="50" charset="0"/>
                        </a:rPr>
                        <a:t>Bag</a:t>
                      </a:r>
                      <a:r>
                        <a:rPr lang="en-US" sz="1200">
                          <a:latin typeface="Nationale Light" panose="02000305040000020003" pitchFamily="50" charset="0"/>
                        </a:rPr>
                        <a:t> with </a:t>
                      </a:r>
                      <a:r>
                        <a:rPr lang="en-US" sz="1200" err="1">
                          <a:latin typeface="Nationale Light" panose="02000305040000020003" pitchFamily="50" charset="0"/>
                        </a:rPr>
                        <a:t>croissaint</a:t>
                      </a:r>
                      <a:r>
                        <a:rPr lang="en-US" sz="1200">
                          <a:latin typeface="Nationale Light" panose="02000305040000020003" pitchFamily="50" charset="0"/>
                        </a:rPr>
                        <a:t>, bread, cheese, butter	 </a:t>
                      </a:r>
                      <a:br>
                        <a:rPr lang="en-US" sz="1200">
                          <a:latin typeface="Nationale Light" panose="02000305040000020003" pitchFamily="50" charset="0"/>
                        </a:rPr>
                      </a:br>
                      <a:r>
                        <a:rPr lang="en-US" sz="1200">
                          <a:latin typeface="Nationale Light" panose="02000305040000020003" pitchFamily="50" charset="0"/>
                        </a:rPr>
                        <a:t>fresh fruit and juice.</a:t>
                      </a:r>
                      <a:endParaRPr lang="da-DK" sz="1200">
                        <a:latin typeface="Nationale Light" panose="02000305040000020003" pitchFamily="50" charset="0"/>
                      </a:endParaRPr>
                    </a:p>
                  </a:txBody>
                  <a:tcPr>
                    <a:solidFill>
                      <a:srgbClr val="DFDBC9"/>
                    </a:solidFill>
                  </a:tcPr>
                </a:tc>
                <a:tc>
                  <a:txBody>
                    <a:bodyPr/>
                    <a:lstStyle/>
                    <a:p>
                      <a:pPr algn="ctr"/>
                      <a:r>
                        <a:rPr lang="da-DK" sz="1600">
                          <a:latin typeface="Nationale Light" panose="02000305040000020003" pitchFamily="50" charset="0"/>
                        </a:rPr>
                        <a:t>€ 12,62</a:t>
                      </a:r>
                    </a:p>
                  </a:txBody>
                  <a:tcPr anchor="ct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extLst>
                  <a:ext uri="{0D108BD9-81ED-4DB2-BD59-A6C34878D82A}">
                    <a16:rowId xmlns:a16="http://schemas.microsoft.com/office/drawing/2014/main" val="694982527"/>
                  </a:ext>
                </a:extLst>
              </a:tr>
              <a:tr h="574699">
                <a:tc>
                  <a:txBody>
                    <a:bodyPr/>
                    <a:lstStyle/>
                    <a:p>
                      <a:r>
                        <a:rPr lang="en-US" sz="1200" b="1" kern="1200">
                          <a:solidFill>
                            <a:schemeClr val="dk1"/>
                          </a:solidFill>
                          <a:effectLst/>
                          <a:latin typeface="Nationale Light" panose="02000305040000020003" pitchFamily="50" charset="0"/>
                          <a:ea typeface="+mn-ea"/>
                          <a:cs typeface="+mn-cs"/>
                        </a:rPr>
                        <a:t>LUNCH BAG | CHICKEN SANDWICH</a:t>
                      </a:r>
                    </a:p>
                    <a:p>
                      <a:r>
                        <a:rPr lang="en-US" sz="1200" kern="1200">
                          <a:solidFill>
                            <a:schemeClr val="dk1"/>
                          </a:solidFill>
                          <a:effectLst/>
                          <a:latin typeface="Nationale Light" panose="02000305040000020003" pitchFamily="50" charset="0"/>
                          <a:ea typeface="+mn-ea"/>
                          <a:cs typeface="+mn-cs"/>
                        </a:rPr>
                        <a:t>Includes 2 small snacks, e.g. muffin or little bag of chips, </a:t>
                      </a:r>
                      <a:r>
                        <a:rPr lang="da-DK" sz="1200" kern="1200" err="1">
                          <a:solidFill>
                            <a:schemeClr val="dk1"/>
                          </a:solidFill>
                          <a:effectLst/>
                          <a:latin typeface="Nationale Light" panose="02000305040000020003" pitchFamily="50" charset="0"/>
                          <a:ea typeface="+mn-ea"/>
                          <a:cs typeface="+mn-cs"/>
                        </a:rPr>
                        <a:t>one</a:t>
                      </a:r>
                      <a:r>
                        <a:rPr lang="da-DK" sz="1200" kern="1200">
                          <a:solidFill>
                            <a:schemeClr val="dk1"/>
                          </a:solidFill>
                          <a:effectLst/>
                          <a:latin typeface="Nationale Light" panose="02000305040000020003" pitchFamily="50" charset="0"/>
                          <a:ea typeface="+mn-ea"/>
                          <a:cs typeface="+mn-cs"/>
                        </a:rPr>
                        <a:t> </a:t>
                      </a:r>
                      <a:r>
                        <a:rPr lang="da-DK" sz="1200" kern="1200" err="1">
                          <a:solidFill>
                            <a:schemeClr val="dk1"/>
                          </a:solidFill>
                          <a:effectLst/>
                          <a:latin typeface="Nationale Light" panose="02000305040000020003" pitchFamily="50" charset="0"/>
                          <a:ea typeface="+mn-ea"/>
                          <a:cs typeface="+mn-cs"/>
                        </a:rPr>
                        <a:t>pcs</a:t>
                      </a:r>
                      <a:r>
                        <a:rPr lang="da-DK" sz="1200" kern="1200">
                          <a:solidFill>
                            <a:schemeClr val="dk1"/>
                          </a:solidFill>
                          <a:effectLst/>
                          <a:latin typeface="Nationale Light" panose="02000305040000020003" pitchFamily="50" charset="0"/>
                          <a:ea typeface="+mn-ea"/>
                          <a:cs typeface="+mn-cs"/>
                        </a:rPr>
                        <a:t> of </a:t>
                      </a:r>
                      <a:r>
                        <a:rPr lang="da-DK" sz="1200" kern="1200" err="1">
                          <a:solidFill>
                            <a:schemeClr val="dk1"/>
                          </a:solidFill>
                          <a:effectLst/>
                          <a:latin typeface="Nationale Light" panose="02000305040000020003" pitchFamily="50" charset="0"/>
                          <a:ea typeface="+mn-ea"/>
                          <a:cs typeface="+mn-cs"/>
                        </a:rPr>
                        <a:t>fruit</a:t>
                      </a:r>
                      <a:r>
                        <a:rPr lang="da-DK" sz="1200" kern="1200">
                          <a:solidFill>
                            <a:schemeClr val="dk1"/>
                          </a:solidFill>
                          <a:effectLst/>
                          <a:latin typeface="Nationale Light" panose="02000305040000020003" pitchFamily="50" charset="0"/>
                          <a:ea typeface="+mn-ea"/>
                          <a:cs typeface="+mn-cs"/>
                        </a:rPr>
                        <a:t>, and a </a:t>
                      </a:r>
                      <a:r>
                        <a:rPr lang="da-DK" sz="1200" kern="1200" err="1">
                          <a:solidFill>
                            <a:schemeClr val="dk1"/>
                          </a:solidFill>
                          <a:effectLst/>
                          <a:latin typeface="Nationale Light" panose="02000305040000020003" pitchFamily="50" charset="0"/>
                          <a:ea typeface="+mn-ea"/>
                          <a:cs typeface="+mn-cs"/>
                        </a:rPr>
                        <a:t>bottle</a:t>
                      </a:r>
                      <a:r>
                        <a:rPr lang="da-DK" sz="1200" kern="1200">
                          <a:solidFill>
                            <a:schemeClr val="dk1"/>
                          </a:solidFill>
                          <a:effectLst/>
                          <a:latin typeface="Nationale Light" panose="02000305040000020003" pitchFamily="50" charset="0"/>
                          <a:ea typeface="+mn-ea"/>
                          <a:cs typeface="+mn-cs"/>
                        </a:rPr>
                        <a:t> of </a:t>
                      </a:r>
                      <a:r>
                        <a:rPr lang="da-DK" sz="1200" kern="1200" err="1">
                          <a:solidFill>
                            <a:schemeClr val="dk1"/>
                          </a:solidFill>
                          <a:effectLst/>
                          <a:latin typeface="Nationale Light" panose="02000305040000020003" pitchFamily="50" charset="0"/>
                          <a:ea typeface="+mn-ea"/>
                          <a:cs typeface="+mn-cs"/>
                        </a:rPr>
                        <a:t>water</a:t>
                      </a:r>
                      <a:r>
                        <a:rPr lang="da-DK" sz="1200" kern="1200">
                          <a:solidFill>
                            <a:schemeClr val="dk1"/>
                          </a:solidFill>
                          <a:effectLst/>
                          <a:latin typeface="Nationale Light" panose="02000305040000020003" pitchFamily="50" charset="0"/>
                          <a:ea typeface="+mn-ea"/>
                          <a:cs typeface="+mn-cs"/>
                        </a:rPr>
                        <a:t>.</a:t>
                      </a:r>
                      <a:endParaRPr lang="da-DK" sz="1200">
                        <a:latin typeface="Nationale Light" panose="02000305040000020003" pitchFamily="50" charset="0"/>
                      </a:endParaRPr>
                    </a:p>
                  </a:txBody>
                  <a:tcPr>
                    <a:solidFill>
                      <a:srgbClr val="DFDBC9"/>
                    </a:solidFill>
                  </a:tcPr>
                </a:tc>
                <a:tc>
                  <a:txBody>
                    <a:bodyPr/>
                    <a:lstStyle/>
                    <a:p>
                      <a:pPr algn="ctr"/>
                      <a:r>
                        <a:rPr lang="da-DK" sz="1600">
                          <a:latin typeface="Nationale Light" panose="02000305040000020003" pitchFamily="50" charset="0"/>
                        </a:rPr>
                        <a:t>€ 21,41</a:t>
                      </a:r>
                    </a:p>
                  </a:txBody>
                  <a:tcPr anchor="ct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extLst>
                  <a:ext uri="{0D108BD9-81ED-4DB2-BD59-A6C34878D82A}">
                    <a16:rowId xmlns:a16="http://schemas.microsoft.com/office/drawing/2014/main" val="1976201738"/>
                  </a:ext>
                </a:extLst>
              </a:tr>
              <a:tr h="653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dk1"/>
                          </a:solidFill>
                          <a:effectLst/>
                          <a:latin typeface="Nationale Light" panose="02000305040000020003" pitchFamily="50" charset="0"/>
                          <a:ea typeface="+mn-ea"/>
                          <a:cs typeface="+mn-cs"/>
                        </a:rPr>
                        <a:t>LUNCH BAG | VEGETARIAN SANDWICH</a:t>
                      </a:r>
                      <a:br>
                        <a:rPr lang="en-US" sz="1200" kern="1200">
                          <a:solidFill>
                            <a:schemeClr val="dk1"/>
                          </a:solidFill>
                          <a:effectLst/>
                          <a:latin typeface="Nationale Light" panose="02000305040000020003" pitchFamily="50" charset="0"/>
                          <a:ea typeface="+mn-ea"/>
                          <a:cs typeface="+mn-cs"/>
                        </a:rPr>
                      </a:br>
                      <a:r>
                        <a:rPr lang="en-US" sz="1200" kern="1200">
                          <a:solidFill>
                            <a:schemeClr val="dk1"/>
                          </a:solidFill>
                          <a:effectLst/>
                          <a:latin typeface="Nationale Light" panose="02000305040000020003" pitchFamily="50" charset="0"/>
                          <a:ea typeface="+mn-ea"/>
                          <a:cs typeface="+mn-cs"/>
                        </a:rPr>
                        <a:t>Includes 2 small snacks, e.g. muffin or little bag of chips, </a:t>
                      </a:r>
                      <a:r>
                        <a:rPr lang="da-DK" sz="1200" kern="1200" err="1">
                          <a:solidFill>
                            <a:schemeClr val="dk1"/>
                          </a:solidFill>
                          <a:effectLst/>
                          <a:latin typeface="Nationale Light" panose="02000305040000020003" pitchFamily="50" charset="0"/>
                          <a:ea typeface="+mn-ea"/>
                          <a:cs typeface="+mn-cs"/>
                        </a:rPr>
                        <a:t>one</a:t>
                      </a:r>
                      <a:r>
                        <a:rPr lang="da-DK" sz="1200" kern="1200">
                          <a:solidFill>
                            <a:schemeClr val="dk1"/>
                          </a:solidFill>
                          <a:effectLst/>
                          <a:latin typeface="Nationale Light" panose="02000305040000020003" pitchFamily="50" charset="0"/>
                          <a:ea typeface="+mn-ea"/>
                          <a:cs typeface="+mn-cs"/>
                        </a:rPr>
                        <a:t> </a:t>
                      </a:r>
                      <a:r>
                        <a:rPr lang="da-DK" sz="1200" kern="1200" err="1">
                          <a:solidFill>
                            <a:schemeClr val="dk1"/>
                          </a:solidFill>
                          <a:effectLst/>
                          <a:latin typeface="Nationale Light" panose="02000305040000020003" pitchFamily="50" charset="0"/>
                          <a:ea typeface="+mn-ea"/>
                          <a:cs typeface="+mn-cs"/>
                        </a:rPr>
                        <a:t>pcs</a:t>
                      </a:r>
                      <a:r>
                        <a:rPr lang="da-DK" sz="1200" kern="1200">
                          <a:solidFill>
                            <a:schemeClr val="dk1"/>
                          </a:solidFill>
                          <a:effectLst/>
                          <a:latin typeface="Nationale Light" panose="02000305040000020003" pitchFamily="50" charset="0"/>
                          <a:ea typeface="+mn-ea"/>
                          <a:cs typeface="+mn-cs"/>
                        </a:rPr>
                        <a:t>. of </a:t>
                      </a:r>
                      <a:r>
                        <a:rPr lang="da-DK" sz="1200" kern="1200" err="1">
                          <a:solidFill>
                            <a:schemeClr val="dk1"/>
                          </a:solidFill>
                          <a:effectLst/>
                          <a:latin typeface="Nationale Light" panose="02000305040000020003" pitchFamily="50" charset="0"/>
                          <a:ea typeface="+mn-ea"/>
                          <a:cs typeface="+mn-cs"/>
                        </a:rPr>
                        <a:t>fruit</a:t>
                      </a:r>
                      <a:r>
                        <a:rPr lang="da-DK" sz="1200" kern="1200">
                          <a:solidFill>
                            <a:schemeClr val="dk1"/>
                          </a:solidFill>
                          <a:effectLst/>
                          <a:latin typeface="Nationale Light" panose="02000305040000020003" pitchFamily="50" charset="0"/>
                          <a:ea typeface="+mn-ea"/>
                          <a:cs typeface="+mn-cs"/>
                        </a:rPr>
                        <a:t>, and a </a:t>
                      </a:r>
                      <a:r>
                        <a:rPr lang="da-DK" sz="1200" kern="1200" err="1">
                          <a:solidFill>
                            <a:schemeClr val="dk1"/>
                          </a:solidFill>
                          <a:effectLst/>
                          <a:latin typeface="Nationale Light" panose="02000305040000020003" pitchFamily="50" charset="0"/>
                          <a:ea typeface="+mn-ea"/>
                          <a:cs typeface="+mn-cs"/>
                        </a:rPr>
                        <a:t>bottle</a:t>
                      </a:r>
                      <a:r>
                        <a:rPr lang="da-DK" sz="1200" kern="1200">
                          <a:solidFill>
                            <a:schemeClr val="dk1"/>
                          </a:solidFill>
                          <a:effectLst/>
                          <a:latin typeface="Nationale Light" panose="02000305040000020003" pitchFamily="50" charset="0"/>
                          <a:ea typeface="+mn-ea"/>
                          <a:cs typeface="+mn-cs"/>
                        </a:rPr>
                        <a:t> of </a:t>
                      </a:r>
                      <a:r>
                        <a:rPr lang="da-DK" sz="1200" kern="1200" err="1">
                          <a:solidFill>
                            <a:schemeClr val="dk1"/>
                          </a:solidFill>
                          <a:effectLst/>
                          <a:latin typeface="Nationale Light" panose="02000305040000020003" pitchFamily="50" charset="0"/>
                          <a:ea typeface="+mn-ea"/>
                          <a:cs typeface="+mn-cs"/>
                        </a:rPr>
                        <a:t>water</a:t>
                      </a:r>
                      <a:r>
                        <a:rPr lang="da-DK" sz="1200" kern="1200">
                          <a:solidFill>
                            <a:schemeClr val="dk1"/>
                          </a:solidFill>
                          <a:effectLst/>
                          <a:latin typeface="Nationale Light" panose="02000305040000020003" pitchFamily="50" charset="0"/>
                          <a:ea typeface="+mn-ea"/>
                          <a:cs typeface="+mn-cs"/>
                        </a:rPr>
                        <a:t>. </a:t>
                      </a:r>
                      <a:endParaRPr lang="da-DK" sz="1200">
                        <a:latin typeface="Nationale Light" panose="02000305040000020003" pitchFamily="50" charset="0"/>
                      </a:endParaRPr>
                    </a:p>
                  </a:txBody>
                  <a:tcPr anchor="ctr">
                    <a:solidFill>
                      <a:srgbClr val="DFDBC9"/>
                    </a:solidFill>
                  </a:tcPr>
                </a:tc>
                <a:tc>
                  <a:txBody>
                    <a:bodyPr/>
                    <a:lstStyle/>
                    <a:p>
                      <a:pPr algn="ctr"/>
                      <a:r>
                        <a:rPr lang="da-DK" sz="1600">
                          <a:latin typeface="Nationale Light" panose="02000305040000020003" pitchFamily="50" charset="0"/>
                        </a:rPr>
                        <a:t>€ 21,41</a:t>
                      </a:r>
                    </a:p>
                  </a:txBody>
                  <a:tcPr anchor="ct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extLst>
                  <a:ext uri="{0D108BD9-81ED-4DB2-BD59-A6C34878D82A}">
                    <a16:rowId xmlns:a16="http://schemas.microsoft.com/office/drawing/2014/main" val="1339039510"/>
                  </a:ext>
                </a:extLst>
              </a:tr>
              <a:tr h="675563">
                <a:tc>
                  <a:txBody>
                    <a:bodyPr/>
                    <a:lstStyle/>
                    <a:p>
                      <a:r>
                        <a:rPr lang="en-US" sz="1200" b="1" kern="1200">
                          <a:solidFill>
                            <a:schemeClr val="dk1"/>
                          </a:solidFill>
                          <a:effectLst/>
                          <a:latin typeface="Nationale Light" panose="02000305040000020003" pitchFamily="50" charset="0"/>
                          <a:ea typeface="+mn-ea"/>
                          <a:cs typeface="+mn-cs"/>
                        </a:rPr>
                        <a:t>LUNCH BAG | VEGAN SALAD</a:t>
                      </a:r>
                    </a:p>
                    <a:p>
                      <a:r>
                        <a:rPr lang="en-US" sz="1200" kern="1200">
                          <a:solidFill>
                            <a:schemeClr val="dk1"/>
                          </a:solidFill>
                          <a:effectLst/>
                          <a:latin typeface="Nationale Light" panose="02000305040000020003" pitchFamily="50" charset="0"/>
                          <a:ea typeface="+mn-ea"/>
                          <a:cs typeface="+mn-cs"/>
                        </a:rPr>
                        <a:t>Includes 2 small snacks, e.g. muffin or little bag of chips, </a:t>
                      </a:r>
                      <a:r>
                        <a:rPr lang="da-DK" sz="1200" kern="1200" err="1">
                          <a:solidFill>
                            <a:schemeClr val="dk1"/>
                          </a:solidFill>
                          <a:effectLst/>
                          <a:latin typeface="Nationale Light" panose="02000305040000020003" pitchFamily="50" charset="0"/>
                          <a:ea typeface="+mn-ea"/>
                          <a:cs typeface="+mn-cs"/>
                        </a:rPr>
                        <a:t>one</a:t>
                      </a:r>
                      <a:r>
                        <a:rPr lang="da-DK" sz="1200" kern="1200">
                          <a:solidFill>
                            <a:schemeClr val="dk1"/>
                          </a:solidFill>
                          <a:effectLst/>
                          <a:latin typeface="Nationale Light" panose="02000305040000020003" pitchFamily="50" charset="0"/>
                          <a:ea typeface="+mn-ea"/>
                          <a:cs typeface="+mn-cs"/>
                        </a:rPr>
                        <a:t> </a:t>
                      </a:r>
                      <a:r>
                        <a:rPr lang="da-DK" sz="1200" kern="1200" err="1">
                          <a:solidFill>
                            <a:schemeClr val="dk1"/>
                          </a:solidFill>
                          <a:effectLst/>
                          <a:latin typeface="Nationale Light" panose="02000305040000020003" pitchFamily="50" charset="0"/>
                          <a:ea typeface="+mn-ea"/>
                          <a:cs typeface="+mn-cs"/>
                        </a:rPr>
                        <a:t>pcs</a:t>
                      </a:r>
                      <a:r>
                        <a:rPr lang="da-DK" sz="1200" kern="1200">
                          <a:solidFill>
                            <a:schemeClr val="dk1"/>
                          </a:solidFill>
                          <a:effectLst/>
                          <a:latin typeface="Nationale Light" panose="02000305040000020003" pitchFamily="50" charset="0"/>
                          <a:ea typeface="+mn-ea"/>
                          <a:cs typeface="+mn-cs"/>
                        </a:rPr>
                        <a:t>. of </a:t>
                      </a:r>
                      <a:r>
                        <a:rPr lang="da-DK" sz="1200" kern="1200" err="1">
                          <a:solidFill>
                            <a:schemeClr val="dk1"/>
                          </a:solidFill>
                          <a:effectLst/>
                          <a:latin typeface="Nationale Light" panose="02000305040000020003" pitchFamily="50" charset="0"/>
                          <a:ea typeface="+mn-ea"/>
                          <a:cs typeface="+mn-cs"/>
                        </a:rPr>
                        <a:t>fruit</a:t>
                      </a:r>
                      <a:r>
                        <a:rPr lang="da-DK" sz="1200" kern="1200">
                          <a:solidFill>
                            <a:schemeClr val="dk1"/>
                          </a:solidFill>
                          <a:effectLst/>
                          <a:latin typeface="Nationale Light" panose="02000305040000020003" pitchFamily="50" charset="0"/>
                          <a:ea typeface="+mn-ea"/>
                          <a:cs typeface="+mn-cs"/>
                        </a:rPr>
                        <a:t>, and a </a:t>
                      </a:r>
                      <a:r>
                        <a:rPr lang="da-DK" sz="1200" kern="1200" err="1">
                          <a:solidFill>
                            <a:schemeClr val="dk1"/>
                          </a:solidFill>
                          <a:effectLst/>
                          <a:latin typeface="Nationale Light" panose="02000305040000020003" pitchFamily="50" charset="0"/>
                          <a:ea typeface="+mn-ea"/>
                          <a:cs typeface="+mn-cs"/>
                        </a:rPr>
                        <a:t>bottle</a:t>
                      </a:r>
                      <a:r>
                        <a:rPr lang="da-DK" sz="1200" kern="1200">
                          <a:solidFill>
                            <a:schemeClr val="dk1"/>
                          </a:solidFill>
                          <a:effectLst/>
                          <a:latin typeface="Nationale Light" panose="02000305040000020003" pitchFamily="50" charset="0"/>
                          <a:ea typeface="+mn-ea"/>
                          <a:cs typeface="+mn-cs"/>
                        </a:rPr>
                        <a:t> of </a:t>
                      </a:r>
                      <a:r>
                        <a:rPr lang="da-DK" sz="1200" kern="1200" err="1">
                          <a:solidFill>
                            <a:schemeClr val="dk1"/>
                          </a:solidFill>
                          <a:effectLst/>
                          <a:latin typeface="Nationale Light" panose="02000305040000020003" pitchFamily="50" charset="0"/>
                          <a:ea typeface="+mn-ea"/>
                          <a:cs typeface="+mn-cs"/>
                        </a:rPr>
                        <a:t>water</a:t>
                      </a:r>
                      <a:r>
                        <a:rPr lang="da-DK" sz="1200" kern="1200">
                          <a:solidFill>
                            <a:schemeClr val="dk1"/>
                          </a:solidFill>
                          <a:effectLst/>
                          <a:latin typeface="Nationale Light" panose="02000305040000020003" pitchFamily="50" charset="0"/>
                          <a:ea typeface="+mn-ea"/>
                          <a:cs typeface="+mn-cs"/>
                        </a:rPr>
                        <a:t>. </a:t>
                      </a:r>
                      <a:endParaRPr lang="da-DK" sz="1200">
                        <a:latin typeface="Nationale Light" panose="02000305040000020003" pitchFamily="50" charset="0"/>
                      </a:endParaRPr>
                    </a:p>
                  </a:txBody>
                  <a:tcPr anchor="ctr">
                    <a:solidFill>
                      <a:srgbClr val="DFDBC9"/>
                    </a:solidFill>
                  </a:tcPr>
                </a:tc>
                <a:tc>
                  <a:txBody>
                    <a:bodyPr/>
                    <a:lstStyle/>
                    <a:p>
                      <a:pPr algn="ctr"/>
                      <a:r>
                        <a:rPr lang="da-DK" sz="1600">
                          <a:latin typeface="Nationale Light" panose="02000305040000020003" pitchFamily="50" charset="0"/>
                        </a:rPr>
                        <a:t>€ 21,41</a:t>
                      </a:r>
                    </a:p>
                  </a:txBody>
                  <a:tcPr anchor="ct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extLst>
                  <a:ext uri="{0D108BD9-81ED-4DB2-BD59-A6C34878D82A}">
                    <a16:rowId xmlns:a16="http://schemas.microsoft.com/office/drawing/2014/main" val="2691781455"/>
                  </a:ext>
                </a:extLst>
              </a:tr>
              <a:tr h="690113">
                <a:tc>
                  <a:txBody>
                    <a:bodyPr/>
                    <a:lstStyle/>
                    <a:p>
                      <a:pPr fontAlgn="base"/>
                      <a:r>
                        <a:rPr lang="da-DK" sz="1200" b="1" kern="1200">
                          <a:solidFill>
                            <a:schemeClr val="dk1"/>
                          </a:solidFill>
                          <a:effectLst/>
                          <a:latin typeface="Nationale Light" panose="02000305040000020003" pitchFamily="50" charset="0"/>
                          <a:ea typeface="+mn-ea"/>
                          <a:cs typeface="+mn-cs"/>
                        </a:rPr>
                        <a:t>LUNCH BAG | SALMON SALAD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a:solidFill>
                            <a:schemeClr val="dk1"/>
                          </a:solidFill>
                          <a:effectLst/>
                          <a:latin typeface="Nationale Light" panose="02000305040000020003" pitchFamily="50" charset="0"/>
                          <a:ea typeface="+mn-ea"/>
                          <a:cs typeface="+mn-cs"/>
                        </a:rPr>
                        <a:t>Includes 2 small snacks, e.g. muffin or little bag of chips, </a:t>
                      </a:r>
                      <a:r>
                        <a:rPr lang="da-DK" sz="1200" kern="1200" err="1">
                          <a:solidFill>
                            <a:schemeClr val="dk1"/>
                          </a:solidFill>
                          <a:effectLst/>
                          <a:latin typeface="Nationale Light" panose="02000305040000020003" pitchFamily="50" charset="0"/>
                          <a:ea typeface="+mn-ea"/>
                          <a:cs typeface="+mn-cs"/>
                        </a:rPr>
                        <a:t>one</a:t>
                      </a:r>
                      <a:r>
                        <a:rPr lang="da-DK" sz="1200" kern="1200">
                          <a:solidFill>
                            <a:schemeClr val="dk1"/>
                          </a:solidFill>
                          <a:effectLst/>
                          <a:latin typeface="Nationale Light" panose="02000305040000020003" pitchFamily="50" charset="0"/>
                          <a:ea typeface="+mn-ea"/>
                          <a:cs typeface="+mn-cs"/>
                        </a:rPr>
                        <a:t> </a:t>
                      </a:r>
                      <a:r>
                        <a:rPr lang="da-DK" sz="1200" kern="1200" err="1">
                          <a:solidFill>
                            <a:schemeClr val="dk1"/>
                          </a:solidFill>
                          <a:effectLst/>
                          <a:latin typeface="Nationale Light" panose="02000305040000020003" pitchFamily="50" charset="0"/>
                          <a:ea typeface="+mn-ea"/>
                          <a:cs typeface="+mn-cs"/>
                        </a:rPr>
                        <a:t>pcs</a:t>
                      </a:r>
                      <a:r>
                        <a:rPr lang="da-DK" sz="1200" kern="1200">
                          <a:solidFill>
                            <a:schemeClr val="dk1"/>
                          </a:solidFill>
                          <a:effectLst/>
                          <a:latin typeface="Nationale Light" panose="02000305040000020003" pitchFamily="50" charset="0"/>
                          <a:ea typeface="+mn-ea"/>
                          <a:cs typeface="+mn-cs"/>
                        </a:rPr>
                        <a:t>. of </a:t>
                      </a:r>
                      <a:r>
                        <a:rPr lang="da-DK" sz="1200" kern="1200" err="1">
                          <a:solidFill>
                            <a:schemeClr val="dk1"/>
                          </a:solidFill>
                          <a:effectLst/>
                          <a:latin typeface="Nationale Light" panose="02000305040000020003" pitchFamily="50" charset="0"/>
                          <a:ea typeface="+mn-ea"/>
                          <a:cs typeface="+mn-cs"/>
                        </a:rPr>
                        <a:t>fruit</a:t>
                      </a:r>
                      <a:r>
                        <a:rPr lang="da-DK" sz="1200" kern="1200">
                          <a:solidFill>
                            <a:schemeClr val="dk1"/>
                          </a:solidFill>
                          <a:effectLst/>
                          <a:latin typeface="Nationale Light" panose="02000305040000020003" pitchFamily="50" charset="0"/>
                          <a:ea typeface="+mn-ea"/>
                          <a:cs typeface="+mn-cs"/>
                        </a:rPr>
                        <a:t>, and a </a:t>
                      </a:r>
                      <a:r>
                        <a:rPr lang="da-DK" sz="1200" kern="1200" err="1">
                          <a:solidFill>
                            <a:schemeClr val="dk1"/>
                          </a:solidFill>
                          <a:effectLst/>
                          <a:latin typeface="Nationale Light" panose="02000305040000020003" pitchFamily="50" charset="0"/>
                          <a:ea typeface="+mn-ea"/>
                          <a:cs typeface="+mn-cs"/>
                        </a:rPr>
                        <a:t>bottle</a:t>
                      </a:r>
                      <a:r>
                        <a:rPr lang="da-DK" sz="1200" kern="1200">
                          <a:solidFill>
                            <a:schemeClr val="dk1"/>
                          </a:solidFill>
                          <a:effectLst/>
                          <a:latin typeface="Nationale Light" panose="02000305040000020003" pitchFamily="50" charset="0"/>
                          <a:ea typeface="+mn-ea"/>
                          <a:cs typeface="+mn-cs"/>
                        </a:rPr>
                        <a:t> of </a:t>
                      </a:r>
                      <a:r>
                        <a:rPr lang="da-DK" sz="1200" kern="1200" err="1">
                          <a:solidFill>
                            <a:schemeClr val="dk1"/>
                          </a:solidFill>
                          <a:effectLst/>
                          <a:latin typeface="Nationale Light" panose="02000305040000020003" pitchFamily="50" charset="0"/>
                          <a:ea typeface="+mn-ea"/>
                          <a:cs typeface="+mn-cs"/>
                        </a:rPr>
                        <a:t>water</a:t>
                      </a:r>
                      <a:r>
                        <a:rPr lang="da-DK" sz="1200" kern="1200">
                          <a:solidFill>
                            <a:schemeClr val="dk1"/>
                          </a:solidFill>
                          <a:effectLst/>
                          <a:latin typeface="Nationale Light" panose="02000305040000020003" pitchFamily="50" charset="0"/>
                          <a:ea typeface="+mn-ea"/>
                          <a:cs typeface="+mn-cs"/>
                        </a:rPr>
                        <a:t>. </a:t>
                      </a:r>
                      <a:endParaRPr lang="da-DK" sz="1200">
                        <a:latin typeface="Nationale Light" panose="02000305040000020003" pitchFamily="50" charset="0"/>
                      </a:endParaRPr>
                    </a:p>
                  </a:txBody>
                  <a:tcPr anchor="ctr">
                    <a:solidFill>
                      <a:srgbClr val="DFDBC9"/>
                    </a:solidFill>
                  </a:tcPr>
                </a:tc>
                <a:tc>
                  <a:txBody>
                    <a:bodyPr/>
                    <a:lstStyle/>
                    <a:p>
                      <a:pPr algn="ctr"/>
                      <a:r>
                        <a:rPr lang="da-DK" sz="1600">
                          <a:latin typeface="Nationale Light" panose="02000305040000020003" pitchFamily="50" charset="0"/>
                        </a:rPr>
                        <a:t>€ 21,41</a:t>
                      </a:r>
                    </a:p>
                  </a:txBody>
                  <a:tcPr anchor="ct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extLst>
                  <a:ext uri="{0D108BD9-81ED-4DB2-BD59-A6C34878D82A}">
                    <a16:rowId xmlns:a16="http://schemas.microsoft.com/office/drawing/2014/main" val="3115324545"/>
                  </a:ext>
                </a:extLst>
              </a:tr>
            </a:tbl>
          </a:graphicData>
        </a:graphic>
      </p:graphicFrame>
      <p:pic>
        <p:nvPicPr>
          <p:cNvPr id="11" name="Image 2">
            <a:extLst>
              <a:ext uri="{FF2B5EF4-FFF2-40B4-BE49-F238E27FC236}">
                <a16:creationId xmlns:a16="http://schemas.microsoft.com/office/drawing/2014/main" id="{BFD3155D-E905-FCE1-438B-9DBDFFCE418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a:xfrm>
            <a:off x="417" y="2783"/>
            <a:ext cx="2699165" cy="6875234"/>
          </a:xfrm>
          <a:prstGeom prst="rect">
            <a:avLst/>
          </a:prstGeom>
          <a:noFill/>
          <a:ln>
            <a:noFill/>
          </a:ln>
        </p:spPr>
      </p:pic>
      <p:pic>
        <p:nvPicPr>
          <p:cNvPr id="10" name="Image 2">
            <a:extLst>
              <a:ext uri="{FF2B5EF4-FFF2-40B4-BE49-F238E27FC236}">
                <a16:creationId xmlns:a16="http://schemas.microsoft.com/office/drawing/2014/main" id="{D1A7DCEB-838B-0CB3-DE9A-499F96AE62F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a:xfrm>
            <a:off x="3" y="5778000"/>
            <a:ext cx="1235885" cy="1080000"/>
          </a:xfrm>
          <a:prstGeom prst="rect">
            <a:avLst/>
          </a:prstGeom>
          <a:noFill/>
          <a:ln>
            <a:noFill/>
          </a:ln>
        </p:spPr>
      </p:pic>
      <p:pic>
        <p:nvPicPr>
          <p:cNvPr id="5" name="Billede 4">
            <a:extLst>
              <a:ext uri="{FF2B5EF4-FFF2-40B4-BE49-F238E27FC236}">
                <a16:creationId xmlns:a16="http://schemas.microsoft.com/office/drawing/2014/main" id="{939BDE59-6CC3-AEDA-3C74-F0563C43332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1"/>
            <a:ext cx="2699165" cy="6875233"/>
          </a:xfrm>
          <a:prstGeom prst="rect">
            <a:avLst/>
          </a:prstGeom>
        </p:spPr>
      </p:pic>
      <p:sp>
        <p:nvSpPr>
          <p:cNvPr id="6" name="Pladsholder til tekst 3">
            <a:extLst>
              <a:ext uri="{FF2B5EF4-FFF2-40B4-BE49-F238E27FC236}">
                <a16:creationId xmlns:a16="http://schemas.microsoft.com/office/drawing/2014/main" id="{62040951-9660-8E2F-BD60-B914C9E9A456}"/>
              </a:ext>
            </a:extLst>
          </p:cNvPr>
          <p:cNvSpPr>
            <a:spLocks noGrp="1"/>
          </p:cNvSpPr>
          <p:nvPr>
            <p:ph type="body" sz="half" idx="53" hasCustomPrompt="1"/>
          </p:nvPr>
        </p:nvSpPr>
        <p:spPr>
          <a:xfrm>
            <a:off x="8813197" y="2551779"/>
            <a:ext cx="926317"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7" name="Pladsholder til tekst 3">
            <a:extLst>
              <a:ext uri="{FF2B5EF4-FFF2-40B4-BE49-F238E27FC236}">
                <a16:creationId xmlns:a16="http://schemas.microsoft.com/office/drawing/2014/main" id="{C9956C3D-C805-EEDB-98B5-AD4DD9188037}"/>
              </a:ext>
            </a:extLst>
          </p:cNvPr>
          <p:cNvSpPr>
            <a:spLocks noGrp="1"/>
          </p:cNvSpPr>
          <p:nvPr>
            <p:ph type="body" sz="half" idx="54" hasCustomPrompt="1"/>
          </p:nvPr>
        </p:nvSpPr>
        <p:spPr>
          <a:xfrm>
            <a:off x="9771977" y="2551779"/>
            <a:ext cx="793684"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8" name="Pladsholder til tekst 3">
            <a:extLst>
              <a:ext uri="{FF2B5EF4-FFF2-40B4-BE49-F238E27FC236}">
                <a16:creationId xmlns:a16="http://schemas.microsoft.com/office/drawing/2014/main" id="{931DBF3A-6FC3-89F1-F16D-65FA68DC4439}"/>
              </a:ext>
            </a:extLst>
          </p:cNvPr>
          <p:cNvSpPr>
            <a:spLocks noGrp="1"/>
          </p:cNvSpPr>
          <p:nvPr>
            <p:ph type="body" sz="half" idx="55" hasCustomPrompt="1"/>
          </p:nvPr>
        </p:nvSpPr>
        <p:spPr>
          <a:xfrm>
            <a:off x="10598124" y="2534699"/>
            <a:ext cx="1062445"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15" name="Pladsholder til tekst 3">
            <a:extLst>
              <a:ext uri="{FF2B5EF4-FFF2-40B4-BE49-F238E27FC236}">
                <a16:creationId xmlns:a16="http://schemas.microsoft.com/office/drawing/2014/main" id="{F9A81470-854C-F78F-B2EC-2737BD2C2CE4}"/>
              </a:ext>
            </a:extLst>
          </p:cNvPr>
          <p:cNvSpPr>
            <a:spLocks noGrp="1"/>
          </p:cNvSpPr>
          <p:nvPr>
            <p:ph type="body" sz="half" idx="56" hasCustomPrompt="1"/>
          </p:nvPr>
        </p:nvSpPr>
        <p:spPr>
          <a:xfrm>
            <a:off x="8813197" y="3163779"/>
            <a:ext cx="892704"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16" name="Pladsholder til tekst 3">
            <a:extLst>
              <a:ext uri="{FF2B5EF4-FFF2-40B4-BE49-F238E27FC236}">
                <a16:creationId xmlns:a16="http://schemas.microsoft.com/office/drawing/2014/main" id="{2516911D-9D7C-B964-5906-77C585E34315}"/>
              </a:ext>
            </a:extLst>
          </p:cNvPr>
          <p:cNvSpPr>
            <a:spLocks noGrp="1"/>
          </p:cNvSpPr>
          <p:nvPr>
            <p:ph type="body" sz="half" idx="57" hasCustomPrompt="1"/>
          </p:nvPr>
        </p:nvSpPr>
        <p:spPr>
          <a:xfrm>
            <a:off x="9757991" y="3163779"/>
            <a:ext cx="793684"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17" name="Pladsholder til tekst 3">
            <a:extLst>
              <a:ext uri="{FF2B5EF4-FFF2-40B4-BE49-F238E27FC236}">
                <a16:creationId xmlns:a16="http://schemas.microsoft.com/office/drawing/2014/main" id="{0DBF8A96-89F7-8797-C65A-05E3C6EBD587}"/>
              </a:ext>
            </a:extLst>
          </p:cNvPr>
          <p:cNvSpPr>
            <a:spLocks noGrp="1"/>
          </p:cNvSpPr>
          <p:nvPr>
            <p:ph type="body" sz="half" idx="58" hasCustomPrompt="1"/>
          </p:nvPr>
        </p:nvSpPr>
        <p:spPr>
          <a:xfrm>
            <a:off x="10598123" y="3163779"/>
            <a:ext cx="1062445"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18" name="Pladsholder til tekst 3">
            <a:extLst>
              <a:ext uri="{FF2B5EF4-FFF2-40B4-BE49-F238E27FC236}">
                <a16:creationId xmlns:a16="http://schemas.microsoft.com/office/drawing/2014/main" id="{1C022C5D-17AB-9BEB-3EA7-1E13AA649F61}"/>
              </a:ext>
            </a:extLst>
          </p:cNvPr>
          <p:cNvSpPr>
            <a:spLocks noGrp="1"/>
          </p:cNvSpPr>
          <p:nvPr>
            <p:ph type="body" sz="half" idx="59" hasCustomPrompt="1"/>
          </p:nvPr>
        </p:nvSpPr>
        <p:spPr>
          <a:xfrm>
            <a:off x="8810521" y="3821458"/>
            <a:ext cx="892704"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19" name="Pladsholder til tekst 3">
            <a:extLst>
              <a:ext uri="{FF2B5EF4-FFF2-40B4-BE49-F238E27FC236}">
                <a16:creationId xmlns:a16="http://schemas.microsoft.com/office/drawing/2014/main" id="{BF6FCDC4-D655-2C05-F439-B320C0873E60}"/>
              </a:ext>
            </a:extLst>
          </p:cNvPr>
          <p:cNvSpPr>
            <a:spLocks noGrp="1"/>
          </p:cNvSpPr>
          <p:nvPr>
            <p:ph type="body" sz="half" idx="60" hasCustomPrompt="1"/>
          </p:nvPr>
        </p:nvSpPr>
        <p:spPr>
          <a:xfrm>
            <a:off x="9753832" y="3775779"/>
            <a:ext cx="793684" cy="68493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0" name="Pladsholder til tekst 3">
            <a:extLst>
              <a:ext uri="{FF2B5EF4-FFF2-40B4-BE49-F238E27FC236}">
                <a16:creationId xmlns:a16="http://schemas.microsoft.com/office/drawing/2014/main" id="{D59C7F9E-0029-60CA-2779-7412AC7595A3}"/>
              </a:ext>
            </a:extLst>
          </p:cNvPr>
          <p:cNvSpPr>
            <a:spLocks noGrp="1"/>
          </p:cNvSpPr>
          <p:nvPr>
            <p:ph type="body" sz="half" idx="61" hasCustomPrompt="1"/>
          </p:nvPr>
        </p:nvSpPr>
        <p:spPr>
          <a:xfrm>
            <a:off x="10595447" y="3843501"/>
            <a:ext cx="1062445"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4" name="Pladsholder til tekst 3">
            <a:extLst>
              <a:ext uri="{FF2B5EF4-FFF2-40B4-BE49-F238E27FC236}">
                <a16:creationId xmlns:a16="http://schemas.microsoft.com/office/drawing/2014/main" id="{525A766B-C6B4-5B25-9FD7-7C4F773A33E3}"/>
              </a:ext>
            </a:extLst>
          </p:cNvPr>
          <p:cNvSpPr>
            <a:spLocks noGrp="1"/>
          </p:cNvSpPr>
          <p:nvPr>
            <p:ph type="body" sz="half" idx="65" hasCustomPrompt="1"/>
          </p:nvPr>
        </p:nvSpPr>
        <p:spPr>
          <a:xfrm>
            <a:off x="8813197" y="4505759"/>
            <a:ext cx="892704" cy="62571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5" name="Pladsholder til tekst 3">
            <a:extLst>
              <a:ext uri="{FF2B5EF4-FFF2-40B4-BE49-F238E27FC236}">
                <a16:creationId xmlns:a16="http://schemas.microsoft.com/office/drawing/2014/main" id="{53242A0C-1CA1-EBBD-D6B3-42DA81A0F5F9}"/>
              </a:ext>
            </a:extLst>
          </p:cNvPr>
          <p:cNvSpPr>
            <a:spLocks noGrp="1"/>
          </p:cNvSpPr>
          <p:nvPr>
            <p:ph type="body" sz="half" idx="66" hasCustomPrompt="1"/>
          </p:nvPr>
        </p:nvSpPr>
        <p:spPr>
          <a:xfrm>
            <a:off x="9771977" y="4530777"/>
            <a:ext cx="793684"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6" name="Pladsholder til tekst 3">
            <a:extLst>
              <a:ext uri="{FF2B5EF4-FFF2-40B4-BE49-F238E27FC236}">
                <a16:creationId xmlns:a16="http://schemas.microsoft.com/office/drawing/2014/main" id="{B75D9C0C-A2E9-07E9-3CAE-B36E2FFA1B63}"/>
              </a:ext>
            </a:extLst>
          </p:cNvPr>
          <p:cNvSpPr>
            <a:spLocks noGrp="1"/>
          </p:cNvSpPr>
          <p:nvPr>
            <p:ph type="body" sz="half" idx="67" hasCustomPrompt="1"/>
          </p:nvPr>
        </p:nvSpPr>
        <p:spPr>
          <a:xfrm>
            <a:off x="10581892" y="4519477"/>
            <a:ext cx="1062445"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7" name="Pladsholder til tekst 3">
            <a:extLst>
              <a:ext uri="{FF2B5EF4-FFF2-40B4-BE49-F238E27FC236}">
                <a16:creationId xmlns:a16="http://schemas.microsoft.com/office/drawing/2014/main" id="{0D2A8FA4-6E94-D9AD-9ACC-DF7AE1A6DA66}"/>
              </a:ext>
            </a:extLst>
          </p:cNvPr>
          <p:cNvSpPr>
            <a:spLocks noGrp="1"/>
          </p:cNvSpPr>
          <p:nvPr>
            <p:ph type="body" sz="half" idx="68" hasCustomPrompt="1"/>
          </p:nvPr>
        </p:nvSpPr>
        <p:spPr>
          <a:xfrm>
            <a:off x="8794492" y="5186465"/>
            <a:ext cx="926317" cy="62518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8" name="Pladsholder til tekst 3">
            <a:extLst>
              <a:ext uri="{FF2B5EF4-FFF2-40B4-BE49-F238E27FC236}">
                <a16:creationId xmlns:a16="http://schemas.microsoft.com/office/drawing/2014/main" id="{03873DF7-41E5-F767-2D4A-5E9B75EE00C1}"/>
              </a:ext>
            </a:extLst>
          </p:cNvPr>
          <p:cNvSpPr>
            <a:spLocks noGrp="1"/>
          </p:cNvSpPr>
          <p:nvPr>
            <p:ph type="body" sz="half" idx="69" hasCustomPrompt="1"/>
          </p:nvPr>
        </p:nvSpPr>
        <p:spPr>
          <a:xfrm>
            <a:off x="9772899" y="5212841"/>
            <a:ext cx="793684"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9" name="Pladsholder til tekst 3">
            <a:extLst>
              <a:ext uri="{FF2B5EF4-FFF2-40B4-BE49-F238E27FC236}">
                <a16:creationId xmlns:a16="http://schemas.microsoft.com/office/drawing/2014/main" id="{D58761F6-BED0-9634-3590-CC3BB328714D}"/>
              </a:ext>
            </a:extLst>
          </p:cNvPr>
          <p:cNvSpPr>
            <a:spLocks noGrp="1"/>
          </p:cNvSpPr>
          <p:nvPr>
            <p:ph type="body" sz="half" idx="70" hasCustomPrompt="1"/>
          </p:nvPr>
        </p:nvSpPr>
        <p:spPr>
          <a:xfrm>
            <a:off x="10613031" y="5212841"/>
            <a:ext cx="1015075"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Tree>
    <p:extLst>
      <p:ext uri="{BB962C8B-B14F-4D97-AF65-F5344CB8AC3E}">
        <p14:creationId xmlns:p14="http://schemas.microsoft.com/office/powerpoint/2010/main" val="15905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unch &amp; Reception">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AB0BE97E-788A-E7A0-F65E-F79F93B418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13"/>
          <a:stretch/>
        </p:blipFill>
        <p:spPr>
          <a:xfrm>
            <a:off x="417" y="-65455"/>
            <a:ext cx="2699165" cy="6923455"/>
          </a:xfrm>
          <a:prstGeom prst="rect">
            <a:avLst/>
          </a:prstGeom>
        </p:spPr>
      </p:pic>
      <p:graphicFrame>
        <p:nvGraphicFramePr>
          <p:cNvPr id="12" name="Tabel 12">
            <a:extLst>
              <a:ext uri="{FF2B5EF4-FFF2-40B4-BE49-F238E27FC236}">
                <a16:creationId xmlns:a16="http://schemas.microsoft.com/office/drawing/2014/main" id="{F0D41F0D-2260-DFA5-49D5-5078CFFF5D2E}"/>
              </a:ext>
            </a:extLst>
          </p:cNvPr>
          <p:cNvGraphicFramePr>
            <a:graphicFrameLocks noGrp="1"/>
          </p:cNvGraphicFramePr>
          <p:nvPr userDrawn="1">
            <p:extLst>
              <p:ext uri="{D42A27DB-BD31-4B8C-83A1-F6EECF244321}">
                <p14:modId xmlns:p14="http://schemas.microsoft.com/office/powerpoint/2010/main" val="1942185709"/>
              </p:ext>
            </p:extLst>
          </p:nvPr>
        </p:nvGraphicFramePr>
        <p:xfrm>
          <a:off x="3212208" y="540957"/>
          <a:ext cx="8485211" cy="3238781"/>
        </p:xfrm>
        <a:graphic>
          <a:graphicData uri="http://schemas.openxmlformats.org/drawingml/2006/table">
            <a:tbl>
              <a:tblPr firstRow="1" bandRow="1">
                <a:tableStyleId>{5C22544A-7EE6-4342-B048-85BDC9FD1C3A}</a:tableStyleId>
              </a:tblPr>
              <a:tblGrid>
                <a:gridCol w="8485211">
                  <a:extLst>
                    <a:ext uri="{9D8B030D-6E8A-4147-A177-3AD203B41FA5}">
                      <a16:colId xmlns:a16="http://schemas.microsoft.com/office/drawing/2014/main" val="3314432556"/>
                    </a:ext>
                  </a:extLst>
                </a:gridCol>
              </a:tblGrid>
              <a:tr h="434621">
                <a:tc>
                  <a:txBody>
                    <a:bodyPr/>
                    <a:lstStyle/>
                    <a:p>
                      <a:pPr algn="ctr"/>
                      <a:r>
                        <a:rPr lang="da-DK" sz="2000" b="1" i="0" cap="all" baseline="0">
                          <a:latin typeface="Nationale ExtraBold" panose="02000505040000020003" pitchFamily="2" charset="77"/>
                        </a:rPr>
                        <a:t>Branding options</a:t>
                      </a:r>
                    </a:p>
                  </a:txBody>
                  <a:tcPr anchor="ctr">
                    <a:solidFill>
                      <a:srgbClr val="2E3629"/>
                    </a:solidFill>
                  </a:tcPr>
                </a:tc>
                <a:extLst>
                  <a:ext uri="{0D108BD9-81ED-4DB2-BD59-A6C34878D82A}">
                    <a16:rowId xmlns:a16="http://schemas.microsoft.com/office/drawing/2014/main" val="1191297742"/>
                  </a:ext>
                </a:extLst>
              </a:tr>
              <a:tr h="2592439">
                <a:tc>
                  <a:txBody>
                    <a:bodyPr/>
                    <a:lstStyle/>
                    <a:p>
                      <a:pPr algn="ctr"/>
                      <a:br>
                        <a:rPr lang="da-DK" sz="1200">
                          <a:latin typeface="Nationale Light" panose="02000305040000020003" pitchFamily="50" charset="0"/>
                        </a:rPr>
                      </a:br>
                      <a:r>
                        <a:rPr lang="da-DK" sz="1200" b="1">
                          <a:latin typeface="Nationale Light" panose="02000305040000020003" pitchFamily="50" charset="0"/>
                        </a:rPr>
                        <a:t>WE OFFER BRANDING FOR YOUR SYMPOSIA LUNCH BAGS BY ADDING A STICKER </a:t>
                      </a:r>
                    </a:p>
                    <a:p>
                      <a:pPr algn="ctr"/>
                      <a:r>
                        <a:rPr lang="da-DK" sz="1200" b="1">
                          <a:latin typeface="Nationale Light" panose="02000305040000020003" pitchFamily="50" charset="0"/>
                        </a:rPr>
                        <a:t>WITH YOUR LOGO. </a:t>
                      </a:r>
                    </a:p>
                    <a:p>
                      <a:pPr algn="ctr"/>
                      <a:endParaRPr lang="da-DK" sz="1200" b="1">
                        <a:latin typeface="Nationale Light" panose="02000305040000020003" pitchFamily="50" charset="0"/>
                      </a:endParaRPr>
                    </a:p>
                    <a:p>
                      <a:pPr algn="ctr"/>
                      <a:r>
                        <a:rPr lang="da-DK" sz="1200" b="1">
                          <a:latin typeface="Nationale Light" panose="02000305040000020003" pitchFamily="50" charset="0"/>
                        </a:rPr>
                        <a:t>YOUR LOGO MUST BE SENT AS A SEPERATE ATTACHMENT WITH THIS ORDER FORM </a:t>
                      </a:r>
                    </a:p>
                    <a:p>
                      <a:pPr algn="ctr"/>
                      <a:r>
                        <a:rPr lang="da-DK" sz="1200" b="1">
                          <a:latin typeface="Nationale Light" panose="02000305040000020003" pitchFamily="50" charset="0"/>
                        </a:rPr>
                        <a:t>AND AS </a:t>
                      </a:r>
                      <a:r>
                        <a:rPr lang="da-DK" sz="1200" b="1" u="none">
                          <a:latin typeface="Nationale Light" panose="02000305040000020003" pitchFamily="50" charset="0"/>
                        </a:rPr>
                        <a:t>PDF IN CMYK-COLOR MIN. 300 DPI WITH A 3MM CUTTING LINE.</a:t>
                      </a:r>
                    </a:p>
                    <a:p>
                      <a:pPr algn="ctr"/>
                      <a:r>
                        <a:rPr lang="da-DK" sz="1200" b="1">
                          <a:latin typeface="Nationale Light" panose="02000305040000020003" pitchFamily="50" charset="0"/>
                        </a:rPr>
                        <a:t>TERMS AND CONDITIONS APPLY</a:t>
                      </a:r>
                    </a:p>
                    <a:p>
                      <a:br>
                        <a:rPr lang="da-DK" sz="1200" b="1">
                          <a:latin typeface="Nationale Light" panose="02000305040000020003" pitchFamily="50" charset="0"/>
                        </a:rPr>
                      </a:br>
                      <a:endParaRPr lang="da-DK" sz="1200" b="1">
                        <a:latin typeface="Nationale Light" panose="02000305040000020003" pitchFamily="50" charset="0"/>
                      </a:endParaRPr>
                    </a:p>
                    <a:p>
                      <a:pPr algn="ctr"/>
                      <a:r>
                        <a:rPr lang="da-DK" sz="1200" b="1" u="sng">
                          <a:latin typeface="Nationale Light" panose="02000305040000020003" pitchFamily="50" charset="0"/>
                        </a:rPr>
                        <a:t>STICKER FORMAT</a:t>
                      </a:r>
                    </a:p>
                    <a:p>
                      <a:pPr algn="ctr"/>
                      <a:r>
                        <a:rPr lang="da-DK" sz="1200" b="1">
                          <a:latin typeface="Nationale Light" panose="02000305040000020003" pitchFamily="50" charset="0"/>
                        </a:rPr>
                        <a:t>130MM X 140MM</a:t>
                      </a:r>
                    </a:p>
                    <a:p>
                      <a:pPr algn="ctr"/>
                      <a:r>
                        <a:rPr lang="da-DK" sz="1200" b="1">
                          <a:latin typeface="Nationale Light" panose="02000305040000020003" pitchFamily="50" charset="0"/>
                        </a:rPr>
                        <a:t>4+0 CMYK DIGITAL PRINT</a:t>
                      </a:r>
                    </a:p>
                    <a:p>
                      <a:pPr algn="ctr"/>
                      <a:endParaRPr lang="da-DK" sz="1200" b="1">
                        <a:latin typeface="Nationale Light" panose="02000305040000020003" pitchFamily="50" charset="0"/>
                      </a:endParaRPr>
                    </a:p>
                    <a:p>
                      <a:endParaRPr lang="da-DK" sz="1100">
                        <a:latin typeface="Nationale Light" panose="02000305040000020003" pitchFamily="50" charset="0"/>
                      </a:endParaRPr>
                    </a:p>
                    <a:p>
                      <a:endParaRPr lang="da-DK" sz="1100">
                        <a:latin typeface="Nationale Light" panose="02000305040000020003" pitchFamily="50" charset="0"/>
                      </a:endParaRPr>
                    </a:p>
                  </a:txBody>
                  <a:tcPr anchor="ctr">
                    <a:solidFill>
                      <a:srgbClr val="DFDBC9"/>
                    </a:solidFill>
                  </a:tcPr>
                </a:tc>
                <a:extLst>
                  <a:ext uri="{0D108BD9-81ED-4DB2-BD59-A6C34878D82A}">
                    <a16:rowId xmlns:a16="http://schemas.microsoft.com/office/drawing/2014/main" val="694982527"/>
                  </a:ext>
                </a:extLst>
              </a:tr>
            </a:tbl>
          </a:graphicData>
        </a:graphic>
      </p:graphicFrame>
      <p:pic>
        <p:nvPicPr>
          <p:cNvPr id="19" name="Image 4">
            <a:extLst>
              <a:ext uri="{FF2B5EF4-FFF2-40B4-BE49-F238E27FC236}">
                <a16:creationId xmlns:a16="http://schemas.microsoft.com/office/drawing/2014/main" id="{3D7D32C2-1CAB-0F38-DA70-60DD96FC9D47}"/>
              </a:ext>
            </a:extLst>
          </p:cNvPr>
          <p:cNvPicPr>
            <a:picLocks noChangeAspect="1" noChangeArrowheads="1"/>
          </p:cNvPicPr>
          <p:nvPr userDrawn="1"/>
        </p:nvPicPr>
        <p:blipFill>
          <a:blip r:embed="rId3"/>
          <a:srcRect/>
          <a:stretch/>
        </p:blipFill>
        <p:spPr>
          <a:xfrm>
            <a:off x="431958" y="5278800"/>
            <a:ext cx="1473565" cy="1135710"/>
          </a:xfrm>
          <a:prstGeom prst="rect">
            <a:avLst/>
          </a:prstGeom>
          <a:noFill/>
          <a:ln>
            <a:noFill/>
          </a:ln>
        </p:spPr>
      </p:pic>
      <p:graphicFrame>
        <p:nvGraphicFramePr>
          <p:cNvPr id="13" name="Tabel 12">
            <a:extLst>
              <a:ext uri="{FF2B5EF4-FFF2-40B4-BE49-F238E27FC236}">
                <a16:creationId xmlns:a16="http://schemas.microsoft.com/office/drawing/2014/main" id="{AD83D72F-B130-FEBF-E395-635C4FB11A84}"/>
              </a:ext>
            </a:extLst>
          </p:cNvPr>
          <p:cNvGraphicFramePr>
            <a:graphicFrameLocks noGrp="1"/>
          </p:cNvGraphicFramePr>
          <p:nvPr userDrawn="1">
            <p:extLst>
              <p:ext uri="{D42A27DB-BD31-4B8C-83A1-F6EECF244321}">
                <p14:modId xmlns:p14="http://schemas.microsoft.com/office/powerpoint/2010/main" val="2576685798"/>
              </p:ext>
            </p:extLst>
          </p:nvPr>
        </p:nvGraphicFramePr>
        <p:xfrm>
          <a:off x="3212208" y="3779738"/>
          <a:ext cx="8485211" cy="2568815"/>
        </p:xfrm>
        <a:graphic>
          <a:graphicData uri="http://schemas.openxmlformats.org/drawingml/2006/table">
            <a:tbl>
              <a:tblPr firstRow="1" bandRow="1">
                <a:tableStyleId>{5C22544A-7EE6-4342-B048-85BDC9FD1C3A}</a:tableStyleId>
              </a:tblPr>
              <a:tblGrid>
                <a:gridCol w="5028826">
                  <a:extLst>
                    <a:ext uri="{9D8B030D-6E8A-4147-A177-3AD203B41FA5}">
                      <a16:colId xmlns:a16="http://schemas.microsoft.com/office/drawing/2014/main" val="3314432556"/>
                    </a:ext>
                  </a:extLst>
                </a:gridCol>
                <a:gridCol w="1733677">
                  <a:extLst>
                    <a:ext uri="{9D8B030D-6E8A-4147-A177-3AD203B41FA5}">
                      <a16:colId xmlns:a16="http://schemas.microsoft.com/office/drawing/2014/main" val="3791111803"/>
                    </a:ext>
                  </a:extLst>
                </a:gridCol>
                <a:gridCol w="1722708">
                  <a:extLst>
                    <a:ext uri="{9D8B030D-6E8A-4147-A177-3AD203B41FA5}">
                      <a16:colId xmlns:a16="http://schemas.microsoft.com/office/drawing/2014/main" val="1705531610"/>
                    </a:ext>
                  </a:extLst>
                </a:gridCol>
              </a:tblGrid>
              <a:tr h="410675">
                <a:tc gridSpan="3">
                  <a:txBody>
                    <a:bodyPr/>
                    <a:lstStyle/>
                    <a:p>
                      <a:pPr algn="ctr"/>
                      <a:r>
                        <a:rPr lang="da-DK" sz="1800" b="1" i="0" cap="all" baseline="0">
                          <a:latin typeface="Nationale ExtraBold" panose="02000505040000020003" pitchFamily="2" charset="77"/>
                        </a:rPr>
                        <a:t>Prices</a:t>
                      </a:r>
                    </a:p>
                  </a:txBody>
                  <a:tcPr anchor="ctr">
                    <a:solidFill>
                      <a:srgbClr val="2E3629"/>
                    </a:solidFill>
                  </a:tcPr>
                </a:tc>
                <a:tc hMerge="1">
                  <a:txBody>
                    <a:bodyPr/>
                    <a:lstStyle/>
                    <a:p>
                      <a:pPr algn="ctr"/>
                      <a:endParaRPr lang="da-DK" sz="1200" b="1" i="0" cap="all" baseline="0">
                        <a:latin typeface="Nationale ExtraBold" panose="02000505040000020003" pitchFamily="2" charset="77"/>
                      </a:endParaRPr>
                    </a:p>
                  </a:txBody>
                  <a:tcPr anchor="ctr">
                    <a:solidFill>
                      <a:srgbClr val="2E3629"/>
                    </a:solidFill>
                  </a:tcPr>
                </a:tc>
                <a:tc hMerge="1">
                  <a:txBody>
                    <a:bodyPr/>
                    <a:lstStyle/>
                    <a:p>
                      <a:pPr algn="ctr"/>
                      <a:endParaRPr lang="da-DK" sz="1200" b="1" i="0" cap="all" baseline="0">
                        <a:latin typeface="Nationale ExtraBold" panose="02000505040000020003" pitchFamily="2" charset="77"/>
                      </a:endParaRPr>
                    </a:p>
                  </a:txBody>
                  <a:tcPr anchor="ctr">
                    <a:solidFill>
                      <a:srgbClr val="2E3629"/>
                    </a:solidFill>
                  </a:tcPr>
                </a:tc>
                <a:extLst>
                  <a:ext uri="{0D108BD9-81ED-4DB2-BD59-A6C34878D82A}">
                    <a16:rowId xmlns:a16="http://schemas.microsoft.com/office/drawing/2014/main" val="1191297742"/>
                  </a:ext>
                </a:extLst>
              </a:tr>
              <a:tr h="358140">
                <a:tc>
                  <a:txBody>
                    <a:bodyPr/>
                    <a:lstStyle/>
                    <a:p>
                      <a:pPr algn="ctr"/>
                      <a:r>
                        <a:rPr lang="da-DK" sz="1200" b="1" i="0" cap="all" baseline="0" err="1">
                          <a:solidFill>
                            <a:schemeClr val="bg1"/>
                          </a:solidFill>
                          <a:latin typeface="Nationale ExtraBold" panose="02000505040000020003" pitchFamily="2" charset="77"/>
                        </a:rPr>
                        <a:t>Amount</a:t>
                      </a:r>
                      <a:r>
                        <a:rPr lang="da-DK" sz="1200" b="1" i="0" cap="all" baseline="0">
                          <a:solidFill>
                            <a:schemeClr val="bg1"/>
                          </a:solidFill>
                          <a:latin typeface="Nationale ExtraBold" panose="02000505040000020003" pitchFamily="2" charset="77"/>
                        </a:rPr>
                        <a:t> of stickers</a:t>
                      </a:r>
                    </a:p>
                  </a:txBody>
                  <a:tcPr anchor="ctr">
                    <a:solidFill>
                      <a:srgbClr val="2E3629"/>
                    </a:solidFill>
                  </a:tcPr>
                </a:tc>
                <a:tc>
                  <a:txBody>
                    <a:bodyPr/>
                    <a:lstStyle/>
                    <a:p>
                      <a:pPr algn="ctr"/>
                      <a:r>
                        <a:rPr lang="da-DK" sz="1200" b="1" i="0" cap="all" baseline="0">
                          <a:solidFill>
                            <a:schemeClr val="bg1"/>
                          </a:solidFill>
                          <a:latin typeface="Nationale ExtraBold" panose="02000505040000020003" pitchFamily="2" charset="77"/>
                        </a:rPr>
                        <a:t>Price</a:t>
                      </a:r>
                    </a:p>
                  </a:txBody>
                  <a:tcPr anchor="ctr">
                    <a:solidFill>
                      <a:srgbClr val="2E3629"/>
                    </a:solidFill>
                  </a:tcPr>
                </a:tc>
                <a:tc>
                  <a:txBody>
                    <a:bodyPr/>
                    <a:lstStyle/>
                    <a:p>
                      <a:pPr algn="ctr"/>
                      <a:r>
                        <a:rPr lang="da-DK" sz="1200" b="1" i="0" cap="all" baseline="0">
                          <a:solidFill>
                            <a:schemeClr val="bg1"/>
                          </a:solidFill>
                          <a:latin typeface="Nationale ExtraBold" panose="02000505040000020003" pitchFamily="2" charset="77"/>
                        </a:rPr>
                        <a:t>CLICK TO WRITE</a:t>
                      </a:r>
                    </a:p>
                  </a:txBody>
                  <a:tcPr anchor="ctr">
                    <a:solidFill>
                      <a:srgbClr val="2E3629"/>
                    </a:solidFill>
                  </a:tcPr>
                </a:tc>
                <a:extLst>
                  <a:ext uri="{0D108BD9-81ED-4DB2-BD59-A6C34878D82A}">
                    <a16:rowId xmlns:a16="http://schemas.microsoft.com/office/drawing/2014/main" val="2974513633"/>
                  </a:ext>
                </a:extLst>
              </a:tr>
              <a:tr h="360000">
                <a:tc>
                  <a:txBody>
                    <a:bodyPr/>
                    <a:lstStyle/>
                    <a:p>
                      <a:r>
                        <a:rPr lang="da-DK" sz="1100">
                          <a:latin typeface="Nationale Light" panose="02000305040000020003" pitchFamily="50" charset="0"/>
                        </a:rPr>
                        <a:t>100 STICKERS WITH LOGO</a:t>
                      </a:r>
                    </a:p>
                  </a:txBody>
                  <a:tcPr anchor="ctr">
                    <a:solidFill>
                      <a:srgbClr val="DFDBC9"/>
                    </a:solidFill>
                  </a:tcPr>
                </a:tc>
                <a:tc>
                  <a:txBody>
                    <a:bodyPr/>
                    <a:lstStyle/>
                    <a:p>
                      <a:pPr algn="ctr"/>
                      <a:r>
                        <a:rPr lang="da-DK" sz="1100">
                          <a:latin typeface="Nationale Light" panose="02000305040000020003" pitchFamily="50" charset="0"/>
                        </a:rPr>
                        <a:t>€ 405,40</a:t>
                      </a:r>
                    </a:p>
                  </a:txBody>
                  <a:tcPr anchor="ctr">
                    <a:solidFill>
                      <a:srgbClr val="DFDBC9"/>
                    </a:solidFill>
                  </a:tcPr>
                </a:tc>
                <a:tc>
                  <a:txBody>
                    <a:bodyPr/>
                    <a:lstStyle/>
                    <a:p>
                      <a:pPr algn="ctr"/>
                      <a:endParaRPr lang="da-DK" sz="1100"/>
                    </a:p>
                  </a:txBody>
                  <a:tcPr anchor="ctr">
                    <a:solidFill>
                      <a:srgbClr val="DFDBC9"/>
                    </a:solidFill>
                  </a:tcPr>
                </a:tc>
                <a:extLst>
                  <a:ext uri="{0D108BD9-81ED-4DB2-BD59-A6C34878D82A}">
                    <a16:rowId xmlns:a16="http://schemas.microsoft.com/office/drawing/2014/main" val="694982527"/>
                  </a:ext>
                </a:extLst>
              </a:tr>
              <a:tr h="360000">
                <a:tc>
                  <a:txBody>
                    <a:bodyPr/>
                    <a:lstStyle/>
                    <a:p>
                      <a:r>
                        <a:rPr lang="da-DK" sz="1100">
                          <a:latin typeface="Nationale Light" panose="02000305040000020003" pitchFamily="50" charset="0"/>
                        </a:rPr>
                        <a:t>250 STICKERS WITH LOGO</a:t>
                      </a:r>
                    </a:p>
                  </a:txBody>
                  <a:tcPr anchor="ctr">
                    <a:solidFill>
                      <a:srgbClr val="DFDBC9"/>
                    </a:solidFill>
                  </a:tcPr>
                </a:tc>
                <a:tc>
                  <a:txBody>
                    <a:bodyPr/>
                    <a:lstStyle/>
                    <a:p>
                      <a:pPr algn="ctr"/>
                      <a:r>
                        <a:rPr lang="da-DK" sz="1100">
                          <a:latin typeface="Nationale Light" panose="02000305040000020003" pitchFamily="50" charset="0"/>
                        </a:rPr>
                        <a:t>€ 420,40</a:t>
                      </a:r>
                    </a:p>
                  </a:txBody>
                  <a:tcPr anchor="ctr">
                    <a:solidFill>
                      <a:srgbClr val="DFDBC9"/>
                    </a:solidFill>
                  </a:tcPr>
                </a:tc>
                <a:tc>
                  <a:txBody>
                    <a:bodyPr/>
                    <a:lstStyle/>
                    <a:p>
                      <a:pPr algn="ctr"/>
                      <a:endParaRPr lang="da-DK" sz="1100"/>
                    </a:p>
                  </a:txBody>
                  <a:tcPr anchor="ctr">
                    <a:solidFill>
                      <a:srgbClr val="DFDBC9"/>
                    </a:solidFill>
                  </a:tcPr>
                </a:tc>
                <a:extLst>
                  <a:ext uri="{0D108BD9-81ED-4DB2-BD59-A6C34878D82A}">
                    <a16:rowId xmlns:a16="http://schemas.microsoft.com/office/drawing/2014/main" val="121070023"/>
                  </a:ext>
                </a:extLst>
              </a:tr>
              <a:tr h="360000">
                <a:tc>
                  <a:txBody>
                    <a:bodyPr/>
                    <a:lstStyle/>
                    <a:p>
                      <a:r>
                        <a:rPr lang="da-DK" sz="1100">
                          <a:latin typeface="Nationale Light" panose="02000305040000020003" pitchFamily="50" charset="0"/>
                        </a:rPr>
                        <a:t>300 STICKERS WITH LOGO</a:t>
                      </a:r>
                    </a:p>
                  </a:txBody>
                  <a:tcPr anchor="ctr">
                    <a:solidFill>
                      <a:srgbClr val="DFDBC9"/>
                    </a:solidFill>
                  </a:tcPr>
                </a:tc>
                <a:tc>
                  <a:txBody>
                    <a:bodyPr/>
                    <a:lstStyle/>
                    <a:p>
                      <a:pPr algn="ctr"/>
                      <a:r>
                        <a:rPr lang="da-DK" sz="1100">
                          <a:latin typeface="Nationale Light" panose="02000305040000020003" pitchFamily="50" charset="0"/>
                        </a:rPr>
                        <a:t>€ 440,40</a:t>
                      </a:r>
                    </a:p>
                  </a:txBody>
                  <a:tcPr anchor="ctr">
                    <a:solidFill>
                      <a:srgbClr val="DFDBC9"/>
                    </a:solidFill>
                  </a:tcPr>
                </a:tc>
                <a:tc>
                  <a:txBody>
                    <a:bodyPr/>
                    <a:lstStyle/>
                    <a:p>
                      <a:pPr algn="ctr"/>
                      <a:endParaRPr lang="da-DK" sz="1100"/>
                    </a:p>
                  </a:txBody>
                  <a:tcPr anchor="ctr">
                    <a:solidFill>
                      <a:srgbClr val="DFDBC9"/>
                    </a:solidFill>
                  </a:tcPr>
                </a:tc>
                <a:extLst>
                  <a:ext uri="{0D108BD9-81ED-4DB2-BD59-A6C34878D82A}">
                    <a16:rowId xmlns:a16="http://schemas.microsoft.com/office/drawing/2014/main" val="695465363"/>
                  </a:ext>
                </a:extLst>
              </a:tr>
              <a:tr h="360000">
                <a:tc>
                  <a:txBody>
                    <a:bodyPr/>
                    <a:lstStyle/>
                    <a:p>
                      <a:r>
                        <a:rPr lang="da-DK" sz="1100">
                          <a:latin typeface="Nationale Light" panose="02000305040000020003" pitchFamily="50" charset="0"/>
                        </a:rPr>
                        <a:t>500 STICKERS WITH LOGO</a:t>
                      </a:r>
                    </a:p>
                  </a:txBody>
                  <a:tcPr anchor="ctr">
                    <a:solidFill>
                      <a:srgbClr val="DFDBC9"/>
                    </a:solidFill>
                  </a:tcPr>
                </a:tc>
                <a:tc>
                  <a:txBody>
                    <a:bodyPr/>
                    <a:lstStyle/>
                    <a:p>
                      <a:pPr algn="ctr"/>
                      <a:r>
                        <a:rPr lang="da-DK" sz="1100">
                          <a:latin typeface="Nationale Light" panose="02000305040000020003" pitchFamily="50" charset="0"/>
                        </a:rPr>
                        <a:t>€ 466,40 </a:t>
                      </a:r>
                    </a:p>
                  </a:txBody>
                  <a:tcPr anchor="ctr">
                    <a:solidFill>
                      <a:srgbClr val="DFDBC9"/>
                    </a:solidFill>
                  </a:tcPr>
                </a:tc>
                <a:tc>
                  <a:txBody>
                    <a:bodyPr/>
                    <a:lstStyle/>
                    <a:p>
                      <a:pPr algn="ctr"/>
                      <a:endParaRPr lang="da-DK" sz="1100"/>
                    </a:p>
                  </a:txBody>
                  <a:tcPr anchor="ctr">
                    <a:solidFill>
                      <a:srgbClr val="DFDBC9"/>
                    </a:solidFill>
                  </a:tcPr>
                </a:tc>
                <a:extLst>
                  <a:ext uri="{0D108BD9-81ED-4DB2-BD59-A6C34878D82A}">
                    <a16:rowId xmlns:a16="http://schemas.microsoft.com/office/drawing/2014/main" val="3450775074"/>
                  </a:ext>
                </a:extLst>
              </a:tr>
              <a:tr h="360000">
                <a:tc>
                  <a:txBody>
                    <a:bodyPr/>
                    <a:lstStyle/>
                    <a:p>
                      <a:r>
                        <a:rPr lang="da-DK" sz="1100">
                          <a:latin typeface="Nationale Light" panose="02000305040000020003" pitchFamily="50" charset="0"/>
                        </a:rPr>
                        <a:t>SPECIFIC AMOUNT OF STICKERS WITH LOGO | PRICE PER STICKER</a:t>
                      </a:r>
                    </a:p>
                  </a:txBody>
                  <a:tcPr anchor="ctr">
                    <a:solidFill>
                      <a:srgbClr val="DFDBC9"/>
                    </a:solidFill>
                  </a:tcPr>
                </a:tc>
                <a:tc>
                  <a:txBody>
                    <a:bodyPr/>
                    <a:lstStyle/>
                    <a:p>
                      <a:pPr algn="ctr"/>
                      <a:r>
                        <a:rPr lang="da-DK" sz="1100">
                          <a:latin typeface="Nationale Light" panose="02000305040000020003" pitchFamily="50" charset="0"/>
                        </a:rPr>
                        <a:t>€ 4,66</a:t>
                      </a:r>
                    </a:p>
                  </a:txBody>
                  <a:tcPr anchor="ctr">
                    <a:solidFill>
                      <a:srgbClr val="DFDBC9"/>
                    </a:solidFill>
                  </a:tcPr>
                </a:tc>
                <a:tc>
                  <a:txBody>
                    <a:bodyPr/>
                    <a:lstStyle/>
                    <a:p>
                      <a:pPr algn="ctr"/>
                      <a:endParaRPr lang="da-DK" sz="1100"/>
                    </a:p>
                  </a:txBody>
                  <a:tcPr anchor="ctr">
                    <a:solidFill>
                      <a:srgbClr val="DFDBC9"/>
                    </a:solidFill>
                  </a:tcPr>
                </a:tc>
                <a:extLst>
                  <a:ext uri="{0D108BD9-81ED-4DB2-BD59-A6C34878D82A}">
                    <a16:rowId xmlns:a16="http://schemas.microsoft.com/office/drawing/2014/main" val="1557308326"/>
                  </a:ext>
                </a:extLst>
              </a:tr>
            </a:tbl>
          </a:graphicData>
        </a:graphic>
      </p:graphicFrame>
      <p:sp>
        <p:nvSpPr>
          <p:cNvPr id="14" name="Pladsholder til tekst 3">
            <a:extLst>
              <a:ext uri="{FF2B5EF4-FFF2-40B4-BE49-F238E27FC236}">
                <a16:creationId xmlns:a16="http://schemas.microsoft.com/office/drawing/2014/main" id="{D82A0018-BB51-F2BC-960F-2583040E916C}"/>
              </a:ext>
            </a:extLst>
          </p:cNvPr>
          <p:cNvSpPr>
            <a:spLocks noGrp="1"/>
          </p:cNvSpPr>
          <p:nvPr>
            <p:ph type="body" sz="half" idx="71" hasCustomPrompt="1"/>
          </p:nvPr>
        </p:nvSpPr>
        <p:spPr>
          <a:xfrm>
            <a:off x="9989765" y="4560840"/>
            <a:ext cx="1690266" cy="33831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0" name="Pladsholder til tekst 3">
            <a:extLst>
              <a:ext uri="{FF2B5EF4-FFF2-40B4-BE49-F238E27FC236}">
                <a16:creationId xmlns:a16="http://schemas.microsoft.com/office/drawing/2014/main" id="{6AD64056-FAFC-7E0E-A9EE-88B2532D64D6}"/>
              </a:ext>
            </a:extLst>
          </p:cNvPr>
          <p:cNvSpPr>
            <a:spLocks noGrp="1"/>
          </p:cNvSpPr>
          <p:nvPr>
            <p:ph type="body" sz="half" idx="72" hasCustomPrompt="1"/>
          </p:nvPr>
        </p:nvSpPr>
        <p:spPr>
          <a:xfrm>
            <a:off x="9989765" y="4914579"/>
            <a:ext cx="1690266" cy="33831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4" name="Pladsholder til tekst 3">
            <a:extLst>
              <a:ext uri="{FF2B5EF4-FFF2-40B4-BE49-F238E27FC236}">
                <a16:creationId xmlns:a16="http://schemas.microsoft.com/office/drawing/2014/main" id="{CB96C65D-FF2E-2A7A-5C2C-C239C60B7BE6}"/>
              </a:ext>
            </a:extLst>
          </p:cNvPr>
          <p:cNvSpPr>
            <a:spLocks noGrp="1"/>
          </p:cNvSpPr>
          <p:nvPr>
            <p:ph type="body" sz="half" idx="73" hasCustomPrompt="1"/>
          </p:nvPr>
        </p:nvSpPr>
        <p:spPr>
          <a:xfrm>
            <a:off x="9989765" y="5275959"/>
            <a:ext cx="1690266" cy="33951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pic>
        <p:nvPicPr>
          <p:cNvPr id="4" name="Picture 3" descr="A picture containing box, building material&#10;&#10;Description automatically generated">
            <a:extLst>
              <a:ext uri="{FF2B5EF4-FFF2-40B4-BE49-F238E27FC236}">
                <a16:creationId xmlns:a16="http://schemas.microsoft.com/office/drawing/2014/main" id="{0487621C-A401-187E-71B7-2CB6069E8E34}"/>
              </a:ext>
            </a:extLst>
          </p:cNvPr>
          <p:cNvPicPr>
            <a:picLocks noChangeAspect="1"/>
          </p:cNvPicPr>
          <p:nvPr userDrawn="1"/>
        </p:nvPicPr>
        <p:blipFill>
          <a:blip r:embed="rId4"/>
          <a:stretch>
            <a:fillRect/>
          </a:stretch>
        </p:blipFill>
        <p:spPr>
          <a:xfrm flipH="1">
            <a:off x="9989765" y="2006636"/>
            <a:ext cx="1521211" cy="1521211"/>
          </a:xfrm>
          <a:prstGeom prst="rect">
            <a:avLst/>
          </a:prstGeom>
        </p:spPr>
      </p:pic>
      <p:pic>
        <p:nvPicPr>
          <p:cNvPr id="6" name="Picture 5" descr="Icon&#10;&#10;Description automatically generated">
            <a:extLst>
              <a:ext uri="{FF2B5EF4-FFF2-40B4-BE49-F238E27FC236}">
                <a16:creationId xmlns:a16="http://schemas.microsoft.com/office/drawing/2014/main" id="{E68183B8-D9CD-883B-FA2A-8A778E166E23}"/>
              </a:ext>
            </a:extLst>
          </p:cNvPr>
          <p:cNvPicPr>
            <a:picLocks noChangeAspect="1"/>
          </p:cNvPicPr>
          <p:nvPr userDrawn="1"/>
        </p:nvPicPr>
        <p:blipFill>
          <a:blip r:embed="rId5"/>
          <a:stretch>
            <a:fillRect/>
          </a:stretch>
        </p:blipFill>
        <p:spPr>
          <a:xfrm>
            <a:off x="10496831" y="2764233"/>
            <a:ext cx="321837" cy="321837"/>
          </a:xfrm>
          <a:prstGeom prst="rect">
            <a:avLst/>
          </a:prstGeom>
        </p:spPr>
      </p:pic>
      <p:sp>
        <p:nvSpPr>
          <p:cNvPr id="7" name="Pladsholder til tekst 3">
            <a:extLst>
              <a:ext uri="{FF2B5EF4-FFF2-40B4-BE49-F238E27FC236}">
                <a16:creationId xmlns:a16="http://schemas.microsoft.com/office/drawing/2014/main" id="{252723AC-4017-6838-AF4E-8320603A483A}"/>
              </a:ext>
            </a:extLst>
          </p:cNvPr>
          <p:cNvSpPr>
            <a:spLocks noGrp="1"/>
          </p:cNvSpPr>
          <p:nvPr>
            <p:ph type="body" sz="half" idx="74" hasCustomPrompt="1"/>
          </p:nvPr>
        </p:nvSpPr>
        <p:spPr>
          <a:xfrm>
            <a:off x="9989765" y="5636811"/>
            <a:ext cx="1690266" cy="33951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9" name="Pladsholder til tekst 3">
            <a:extLst>
              <a:ext uri="{FF2B5EF4-FFF2-40B4-BE49-F238E27FC236}">
                <a16:creationId xmlns:a16="http://schemas.microsoft.com/office/drawing/2014/main" id="{72B279C6-0B8D-5DED-0D43-D299514CD407}"/>
              </a:ext>
            </a:extLst>
          </p:cNvPr>
          <p:cNvSpPr>
            <a:spLocks noGrp="1"/>
          </p:cNvSpPr>
          <p:nvPr>
            <p:ph type="body" sz="half" idx="75" hasCustomPrompt="1"/>
          </p:nvPr>
        </p:nvSpPr>
        <p:spPr>
          <a:xfrm>
            <a:off x="9989765" y="5994282"/>
            <a:ext cx="1690266" cy="33951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Tree>
    <p:extLst>
      <p:ext uri="{BB962C8B-B14F-4D97-AF65-F5344CB8AC3E}">
        <p14:creationId xmlns:p14="http://schemas.microsoft.com/office/powerpoint/2010/main" val="104484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04D59D13-4E33-7895-9CC8-A5C44B3A39DC}"/>
              </a:ext>
            </a:extLst>
          </p:cNvPr>
          <p:cNvSpPr txBox="1"/>
          <p:nvPr userDrawn="1"/>
        </p:nvSpPr>
        <p:spPr>
          <a:xfrm>
            <a:off x="3043916" y="1295533"/>
            <a:ext cx="8724276" cy="4185761"/>
          </a:xfrm>
          <a:prstGeom prst="rect">
            <a:avLst/>
          </a:prstGeom>
          <a:noFill/>
        </p:spPr>
        <p:txBody>
          <a:bodyPr wrap="square" rtlCol="0">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t>At ESCRS, we recognize the critical role of sustainability in shaping the future of events. As part of our Mission Zero initiative, we are committed to reducing environmental impact through responsible food sourcing, waste reduction, and ethical procurement.</a:t>
            </a:r>
          </a:p>
          <a:p>
            <a:endParaRPr lang="en-GB" sz="1400"/>
          </a:p>
          <a:p>
            <a:r>
              <a:rPr lang="en-GB" sz="1400"/>
              <a:t>We have worked closely with Bella Center Copenhagen to design a catering experience that aligns with our sustainability goals, offering nutritious, high-quality food while supporting local communities and reducing waste. By making sustainable choices, we ensure a healthier, climate-friendly approach to catering at ESCRS 2025</a:t>
            </a:r>
          </a:p>
          <a:p>
            <a:endParaRPr lang="en-GB" sz="1400"/>
          </a:p>
          <a:p>
            <a:pPr marL="285750" indent="-285750">
              <a:buFont typeface="Arial" panose="020B0604020202020204" pitchFamily="34" charset="0"/>
              <a:buChar char="•"/>
            </a:pPr>
            <a:r>
              <a:rPr lang="en-NL" sz="1400"/>
              <a:t>50% of food served is vegetarian</a:t>
            </a:r>
          </a:p>
          <a:p>
            <a:pPr marL="285750" indent="-285750">
              <a:buFont typeface="Arial" panose="020B0604020202020204" pitchFamily="34" charset="0"/>
              <a:buChar char="•"/>
            </a:pPr>
            <a:r>
              <a:rPr lang="en-NL" sz="1400"/>
              <a:t>70% of </a:t>
            </a:r>
            <a:r>
              <a:rPr lang="en-GB" sz="1400"/>
              <a:t>ingredients</a:t>
            </a:r>
            <a:r>
              <a:rPr lang="en-NL" sz="1400"/>
              <a:t> are sourced locally (within 160km)</a:t>
            </a:r>
          </a:p>
          <a:p>
            <a:pPr marL="285750" indent="-285750">
              <a:buFont typeface="Arial" panose="020B0604020202020204" pitchFamily="34" charset="0"/>
              <a:buChar char="•"/>
            </a:pPr>
            <a:r>
              <a:rPr lang="en-NL" sz="1400"/>
              <a:t>90% of single-use plastic is eliminated</a:t>
            </a:r>
          </a:p>
          <a:p>
            <a:endParaRPr lang="en-NL" sz="1400"/>
          </a:p>
          <a:p>
            <a:r>
              <a:rPr lang="en-NL" sz="1400"/>
              <a:t>How does this impact your catering order? </a:t>
            </a:r>
          </a:p>
          <a:p>
            <a:endParaRPr lang="en-NL" sz="1400"/>
          </a:p>
          <a:p>
            <a:r>
              <a:rPr lang="en-GB" sz="1400"/>
              <a:t>Your catering choices directly contribute to a more sustainable ESCRS Congress. By selecting </a:t>
            </a:r>
            <a:r>
              <a:rPr lang="en-GB" sz="1400" b="1"/>
              <a:t>vegetarian and locally sourced options</a:t>
            </a:r>
            <a:r>
              <a:rPr lang="en-GB" sz="1400"/>
              <a:t>, you are supporting responsible food production while enjoying fresh, high-quality meals. The </a:t>
            </a:r>
            <a:r>
              <a:rPr lang="en-GB" sz="1400" b="1"/>
              <a:t>reduction of single-use plastics</a:t>
            </a:r>
            <a:r>
              <a:rPr lang="en-GB" sz="1400"/>
              <a:t> ensures a lower environmental footprint, and our </a:t>
            </a:r>
            <a:r>
              <a:rPr lang="en-GB" sz="1400" b="1"/>
              <a:t>commitment to ethical sourcing</a:t>
            </a:r>
            <a:r>
              <a:rPr lang="en-GB" sz="1400"/>
              <a:t> strengthens local communities and businesses.</a:t>
            </a:r>
            <a:endParaRPr lang="en-NL" sz="1400"/>
          </a:p>
        </p:txBody>
      </p:sp>
      <p:sp>
        <p:nvSpPr>
          <p:cNvPr id="7" name="TextBox 3">
            <a:extLst>
              <a:ext uri="{FF2B5EF4-FFF2-40B4-BE49-F238E27FC236}">
                <a16:creationId xmlns:a16="http://schemas.microsoft.com/office/drawing/2014/main" id="{47E29D10-E35B-A677-EFE2-2E0CF86F2490}"/>
              </a:ext>
            </a:extLst>
          </p:cNvPr>
          <p:cNvSpPr txBox="1"/>
          <p:nvPr userDrawn="1"/>
        </p:nvSpPr>
        <p:spPr>
          <a:xfrm>
            <a:off x="2894446" y="252744"/>
            <a:ext cx="8724276" cy="461665"/>
          </a:xfrm>
          <a:prstGeom prst="rect">
            <a:avLst/>
          </a:prstGeom>
          <a:solidFill>
            <a:srgbClr val="2E3528"/>
          </a:solidFill>
        </p:spPr>
        <p:txBody>
          <a:bodyPr wrap="square" rtlCol="0">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L" sz="2400" b="1">
                <a:solidFill>
                  <a:schemeClr val="bg1"/>
                </a:solidFill>
              </a:rPr>
              <a:t>SUSTAINABLE CATERING APPROACH AT ESCRS 2025</a:t>
            </a:r>
          </a:p>
        </p:txBody>
      </p:sp>
      <p:pic>
        <p:nvPicPr>
          <p:cNvPr id="8" name="Picture 7" descr="A close-up of a logo&#10;&#10;Description automatically generated">
            <a:extLst>
              <a:ext uri="{FF2B5EF4-FFF2-40B4-BE49-F238E27FC236}">
                <a16:creationId xmlns:a16="http://schemas.microsoft.com/office/drawing/2014/main" id="{826E78EA-FD7A-7782-DB02-D057F68EDBF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90544" y="5843581"/>
            <a:ext cx="2348035" cy="6006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Bella Center Copenhagen">
            <a:extLst>
              <a:ext uri="{FF2B5EF4-FFF2-40B4-BE49-F238E27FC236}">
                <a16:creationId xmlns:a16="http://schemas.microsoft.com/office/drawing/2014/main" id="{3FC09053-414B-F502-A5B5-BB78B5B4C5A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13134" y="5650574"/>
            <a:ext cx="1985840" cy="9866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descr="A close-up of a person's hand&#10;&#10;Description automatically generated">
            <a:extLst>
              <a:ext uri="{FF2B5EF4-FFF2-40B4-BE49-F238E27FC236}">
                <a16:creationId xmlns:a16="http://schemas.microsoft.com/office/drawing/2014/main" id="{6EE5E78E-DC7C-F776-4889-B0943534BBF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181" y="0"/>
            <a:ext cx="26939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5" descr="GDS-Movement – Global Destination ...">
            <a:extLst>
              <a:ext uri="{FF2B5EF4-FFF2-40B4-BE49-F238E27FC236}">
                <a16:creationId xmlns:a16="http://schemas.microsoft.com/office/drawing/2014/main" id="{FF9D9107-85DC-B504-73A7-72D934C5C99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84769" y="5499190"/>
            <a:ext cx="1980467" cy="128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46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FOOD_3">
    <p:spTree>
      <p:nvGrpSpPr>
        <p:cNvPr id="1" name=""/>
        <p:cNvGrpSpPr/>
        <p:nvPr/>
      </p:nvGrpSpPr>
      <p:grpSpPr>
        <a:xfrm>
          <a:off x="0" y="0"/>
          <a:ext cx="0" cy="0"/>
          <a:chOff x="0" y="0"/>
          <a:chExt cx="0" cy="0"/>
        </a:xfrm>
      </p:grpSpPr>
      <p:pic>
        <p:nvPicPr>
          <p:cNvPr id="3" name="Picture 6" descr="A picture containing vegetable, plant, fresh, arranged&#10;&#10;Description automatically generated">
            <a:extLst>
              <a:ext uri="{FF2B5EF4-FFF2-40B4-BE49-F238E27FC236}">
                <a16:creationId xmlns:a16="http://schemas.microsoft.com/office/drawing/2014/main" id="{31E12FF2-E43C-FD7A-C955-4978F99D77E2}"/>
              </a:ext>
            </a:extLst>
          </p:cNvPr>
          <p:cNvPicPr>
            <a:picLocks noChangeAspect="1"/>
          </p:cNvPicPr>
          <p:nvPr userDrawn="1"/>
        </p:nvPicPr>
        <p:blipFill>
          <a:blip r:embed="rId2"/>
          <a:stretch>
            <a:fillRect/>
          </a:stretch>
        </p:blipFill>
        <p:spPr>
          <a:xfrm>
            <a:off x="199790" y="161551"/>
            <a:ext cx="2642656" cy="1609477"/>
          </a:xfrm>
          <a:prstGeom prst="rect">
            <a:avLst/>
          </a:prstGeom>
        </p:spPr>
      </p:pic>
      <p:pic>
        <p:nvPicPr>
          <p:cNvPr id="10" name="Picture 4" descr="Text&#10;&#10;Description automatically generated">
            <a:extLst>
              <a:ext uri="{FF2B5EF4-FFF2-40B4-BE49-F238E27FC236}">
                <a16:creationId xmlns:a16="http://schemas.microsoft.com/office/drawing/2014/main" id="{01F9EFAF-AB10-45E3-8D2D-26164C026828}"/>
              </a:ext>
            </a:extLst>
          </p:cNvPr>
          <p:cNvPicPr>
            <a:picLocks noChangeAspect="1"/>
          </p:cNvPicPr>
          <p:nvPr userDrawn="1"/>
        </p:nvPicPr>
        <p:blipFill>
          <a:blip r:embed="rId3"/>
          <a:stretch>
            <a:fillRect/>
          </a:stretch>
        </p:blipFill>
        <p:spPr>
          <a:xfrm>
            <a:off x="3902857" y="161551"/>
            <a:ext cx="2640174" cy="3696940"/>
          </a:xfrm>
          <a:prstGeom prst="rect">
            <a:avLst/>
          </a:prstGeom>
        </p:spPr>
      </p:pic>
      <p:pic>
        <p:nvPicPr>
          <p:cNvPr id="11" name="Picture 7">
            <a:extLst>
              <a:ext uri="{FF2B5EF4-FFF2-40B4-BE49-F238E27FC236}">
                <a16:creationId xmlns:a16="http://schemas.microsoft.com/office/drawing/2014/main" id="{2C78ADFB-CE65-8EF1-D686-748B284813A6}"/>
              </a:ext>
            </a:extLst>
          </p:cNvPr>
          <p:cNvPicPr>
            <a:picLocks noChangeAspect="1"/>
          </p:cNvPicPr>
          <p:nvPr userDrawn="1"/>
        </p:nvPicPr>
        <p:blipFill>
          <a:blip r:embed="rId4"/>
          <a:stretch>
            <a:fillRect/>
          </a:stretch>
        </p:blipFill>
        <p:spPr>
          <a:xfrm>
            <a:off x="4789969" y="4143221"/>
            <a:ext cx="2006633" cy="2553228"/>
          </a:xfrm>
          <a:prstGeom prst="rect">
            <a:avLst/>
          </a:prstGeom>
        </p:spPr>
      </p:pic>
      <p:pic>
        <p:nvPicPr>
          <p:cNvPr id="12" name="Picture 2" descr="Text&#10;&#10;Description automatically generated">
            <a:extLst>
              <a:ext uri="{FF2B5EF4-FFF2-40B4-BE49-F238E27FC236}">
                <a16:creationId xmlns:a16="http://schemas.microsoft.com/office/drawing/2014/main" id="{A8022EAD-F6BD-7CEE-3E71-39CB7610184B}"/>
              </a:ext>
            </a:extLst>
          </p:cNvPr>
          <p:cNvPicPr>
            <a:picLocks noChangeAspect="1"/>
          </p:cNvPicPr>
          <p:nvPr userDrawn="1"/>
        </p:nvPicPr>
        <p:blipFill>
          <a:blip r:embed="rId5"/>
          <a:stretch>
            <a:fillRect/>
          </a:stretch>
        </p:blipFill>
        <p:spPr>
          <a:xfrm>
            <a:off x="7304751" y="2759438"/>
            <a:ext cx="3721131" cy="3173734"/>
          </a:xfrm>
          <a:prstGeom prst="rect">
            <a:avLst/>
          </a:prstGeom>
          <a:solidFill>
            <a:schemeClr val="bg1"/>
          </a:solidFill>
        </p:spPr>
      </p:pic>
      <p:pic>
        <p:nvPicPr>
          <p:cNvPr id="13" name="Picture 8">
            <a:extLst>
              <a:ext uri="{FF2B5EF4-FFF2-40B4-BE49-F238E27FC236}">
                <a16:creationId xmlns:a16="http://schemas.microsoft.com/office/drawing/2014/main" id="{E13F572D-C5C3-4B70-1670-032DB91BA675}"/>
              </a:ext>
            </a:extLst>
          </p:cNvPr>
          <p:cNvPicPr>
            <a:picLocks noChangeAspect="1"/>
          </p:cNvPicPr>
          <p:nvPr userDrawn="1"/>
        </p:nvPicPr>
        <p:blipFill>
          <a:blip r:embed="rId6"/>
          <a:stretch>
            <a:fillRect/>
          </a:stretch>
        </p:blipFill>
        <p:spPr>
          <a:xfrm>
            <a:off x="9790691" y="272646"/>
            <a:ext cx="1942108" cy="2022718"/>
          </a:xfrm>
          <a:prstGeom prst="rect">
            <a:avLst/>
          </a:prstGeom>
        </p:spPr>
      </p:pic>
      <p:pic>
        <p:nvPicPr>
          <p:cNvPr id="14" name="Picture 3" descr="Text&#10;&#10;Description automatically generated">
            <a:extLst>
              <a:ext uri="{FF2B5EF4-FFF2-40B4-BE49-F238E27FC236}">
                <a16:creationId xmlns:a16="http://schemas.microsoft.com/office/drawing/2014/main" id="{02B7F50E-3A86-B74A-DDC2-6F7E6B7CBC5D}"/>
              </a:ext>
            </a:extLst>
          </p:cNvPr>
          <p:cNvPicPr>
            <a:picLocks noChangeAspect="1"/>
          </p:cNvPicPr>
          <p:nvPr userDrawn="1"/>
        </p:nvPicPr>
        <p:blipFill>
          <a:blip r:embed="rId7"/>
          <a:stretch>
            <a:fillRect/>
          </a:stretch>
        </p:blipFill>
        <p:spPr>
          <a:xfrm>
            <a:off x="950294" y="1862532"/>
            <a:ext cx="2332726" cy="4907280"/>
          </a:xfrm>
          <a:prstGeom prst="rect">
            <a:avLst/>
          </a:prstGeom>
        </p:spPr>
      </p:pic>
      <p:sp>
        <p:nvSpPr>
          <p:cNvPr id="15" name="TextBox 11">
            <a:extLst>
              <a:ext uri="{FF2B5EF4-FFF2-40B4-BE49-F238E27FC236}">
                <a16:creationId xmlns:a16="http://schemas.microsoft.com/office/drawing/2014/main" id="{13D25D79-20A2-0EFA-0C83-7B788960872D}"/>
              </a:ext>
            </a:extLst>
          </p:cNvPr>
          <p:cNvSpPr txBox="1"/>
          <p:nvPr userDrawn="1"/>
        </p:nvSpPr>
        <p:spPr>
          <a:xfrm>
            <a:off x="909801" y="2817086"/>
            <a:ext cx="2642656" cy="3924151"/>
          </a:xfrm>
          <a:prstGeom prst="rect">
            <a:avLst/>
          </a:prstGeom>
          <a:solidFill>
            <a:schemeClr val="bg1"/>
          </a:solidFill>
        </p:spPr>
        <p:txBody>
          <a:bodyPr wrap="square" rtlCol="0">
            <a:spAutoFit/>
          </a:bodyPr>
          <a:lstStyle/>
          <a:p>
            <a:pPr algn="l"/>
            <a:r>
              <a:rPr lang="en-GB" sz="850" noProof="0">
                <a:solidFill>
                  <a:schemeClr val="tx1"/>
                </a:solidFill>
                <a:latin typeface="Arial" panose="020B0604020202020204" pitchFamily="34" charset="0"/>
                <a:cs typeface="Arial" panose="020B0604020202020204" pitchFamily="34" charset="0"/>
              </a:rPr>
              <a:t>As a food provider in Scandinavia, it is challenging</a:t>
            </a:r>
          </a:p>
          <a:p>
            <a:pPr algn="l"/>
            <a:r>
              <a:rPr lang="en-GB" sz="850" noProof="0">
                <a:solidFill>
                  <a:schemeClr val="tx1"/>
                </a:solidFill>
                <a:latin typeface="Arial" panose="020B0604020202020204" pitchFamily="34" charset="0"/>
                <a:cs typeface="Arial" panose="020B0604020202020204" pitchFamily="34" charset="0"/>
              </a:rPr>
              <a:t>to provide our guests solely with local produce.</a:t>
            </a:r>
          </a:p>
          <a:p>
            <a:pPr algn="l"/>
            <a:r>
              <a:rPr lang="en-GB" sz="850" noProof="0">
                <a:solidFill>
                  <a:schemeClr val="tx1"/>
                </a:solidFill>
                <a:latin typeface="Arial" panose="020B0604020202020204" pitchFamily="34" charset="0"/>
                <a:cs typeface="Arial" panose="020B0604020202020204" pitchFamily="34" charset="0"/>
              </a:rPr>
              <a:t>We need to partner with global suppliers to ensure</a:t>
            </a:r>
          </a:p>
          <a:p>
            <a:pPr algn="l"/>
            <a:r>
              <a:rPr lang="en-GB" sz="850" noProof="0">
                <a:solidFill>
                  <a:schemeClr val="tx1"/>
                </a:solidFill>
                <a:latin typeface="Arial" panose="020B0604020202020204" pitchFamily="34" charset="0"/>
                <a:cs typeface="Arial" panose="020B0604020202020204" pitchFamily="34" charset="0"/>
              </a:rPr>
              <a:t>a variety of fresh and healthy products. When we</a:t>
            </a:r>
          </a:p>
          <a:p>
            <a:pPr algn="l"/>
            <a:r>
              <a:rPr lang="en-GB" sz="850" noProof="0">
                <a:solidFill>
                  <a:schemeClr val="tx1"/>
                </a:solidFill>
                <a:latin typeface="Arial" panose="020B0604020202020204" pitchFamily="34" charset="0"/>
                <a:cs typeface="Arial" panose="020B0604020202020204" pitchFamily="34" charset="0"/>
              </a:rPr>
              <a:t>select our global suppliers we actively work on</a:t>
            </a:r>
          </a:p>
          <a:p>
            <a:pPr algn="l"/>
            <a:r>
              <a:rPr lang="en-GB" sz="850" noProof="0">
                <a:solidFill>
                  <a:schemeClr val="tx1"/>
                </a:solidFill>
                <a:latin typeface="Arial" panose="020B0604020202020204" pitchFamily="34" charset="0"/>
                <a:cs typeface="Arial" panose="020B0604020202020204" pitchFamily="34" charset="0"/>
              </a:rPr>
              <a:t>ensuring traceability, transparency and trust.</a:t>
            </a: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r>
              <a:rPr lang="en-GB" sz="1100" b="1" kern="1200" noProof="0">
                <a:solidFill>
                  <a:schemeClr val="tx1"/>
                </a:solidFill>
                <a:latin typeface="Arial Black" panose="020B0A04020102020204" pitchFamily="34" charset="0"/>
                <a:ea typeface="+mn-ea"/>
                <a:cs typeface="Arial" panose="020B0604020202020204" pitchFamily="34" charset="0"/>
              </a:rPr>
              <a:t>COFFEE</a:t>
            </a:r>
          </a:p>
          <a:p>
            <a:pPr algn="l"/>
            <a:r>
              <a:rPr lang="en-GB" sz="850" noProof="0">
                <a:solidFill>
                  <a:schemeClr val="tx1"/>
                </a:solidFill>
                <a:latin typeface="Arial" panose="020B0604020202020204" pitchFamily="34" charset="0"/>
                <a:cs typeface="Arial" panose="020B0604020202020204" pitchFamily="34" charset="0"/>
              </a:rPr>
              <a:t>Coffee is a very central and important product in</a:t>
            </a:r>
          </a:p>
          <a:p>
            <a:pPr algn="l"/>
            <a:r>
              <a:rPr lang="en-GB" sz="850" noProof="0">
                <a:solidFill>
                  <a:schemeClr val="tx1"/>
                </a:solidFill>
                <a:latin typeface="Arial" panose="020B0604020202020204" pitchFamily="34" charset="0"/>
                <a:cs typeface="Arial" panose="020B0604020202020204" pitchFamily="34" charset="0"/>
              </a:rPr>
              <a:t>our business. We were introduced to Orang Utan Coffee a high-quality coffee sustainable grown in</a:t>
            </a:r>
          </a:p>
          <a:p>
            <a:pPr algn="l"/>
            <a:r>
              <a:rPr lang="en-GB" sz="850" noProof="0">
                <a:solidFill>
                  <a:schemeClr val="tx1"/>
                </a:solidFill>
                <a:latin typeface="Arial" panose="020B0604020202020204" pitchFamily="34" charset="0"/>
                <a:cs typeface="Arial" panose="020B0604020202020204" pitchFamily="34" charset="0"/>
              </a:rPr>
              <a:t>a protected natural resort in Sumatra, Indonesia.</a:t>
            </a:r>
          </a:p>
          <a:p>
            <a:pPr algn="l"/>
            <a:r>
              <a:rPr lang="en-GB" sz="850" noProof="0">
                <a:solidFill>
                  <a:schemeClr val="tx1"/>
                </a:solidFill>
                <a:latin typeface="Arial" panose="020B0604020202020204" pitchFamily="34" charset="0"/>
                <a:cs typeface="Arial" panose="020B0604020202020204" pitchFamily="34" charset="0"/>
              </a:rPr>
              <a:t>The project supports the sustainable coffee</a:t>
            </a:r>
          </a:p>
          <a:p>
            <a:pPr algn="l"/>
            <a:r>
              <a:rPr lang="en-GB" sz="850" noProof="0">
                <a:solidFill>
                  <a:schemeClr val="tx1"/>
                </a:solidFill>
                <a:latin typeface="Arial" panose="020B0604020202020204" pitchFamily="34" charset="0"/>
                <a:cs typeface="Arial" panose="020B0604020202020204" pitchFamily="34" charset="0"/>
              </a:rPr>
              <a:t>growers, organic coffee beans, maintenance</a:t>
            </a:r>
          </a:p>
          <a:p>
            <a:pPr algn="l"/>
            <a:r>
              <a:rPr lang="en-GB" sz="850" noProof="0">
                <a:solidFill>
                  <a:schemeClr val="tx1"/>
                </a:solidFill>
                <a:latin typeface="Arial" panose="020B0604020202020204" pitchFamily="34" charset="0"/>
                <a:cs typeface="Arial" panose="020B0604020202020204" pitchFamily="34" charset="0"/>
              </a:rPr>
              <a:t>of the rain forest and last but certainly not least</a:t>
            </a:r>
          </a:p>
          <a:p>
            <a:pPr algn="l"/>
            <a:r>
              <a:rPr lang="en-GB" sz="850" noProof="0">
                <a:solidFill>
                  <a:schemeClr val="tx1"/>
                </a:solidFill>
                <a:latin typeface="Arial" panose="020B0604020202020204" pitchFamily="34" charset="0"/>
                <a:cs typeface="Arial" panose="020B0604020202020204" pitchFamily="34" charset="0"/>
              </a:rPr>
              <a:t>the work with protecting the existence of the threatened orangutans.</a:t>
            </a: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p:txBody>
      </p:sp>
      <p:sp>
        <p:nvSpPr>
          <p:cNvPr id="16" name="TextBox 12">
            <a:extLst>
              <a:ext uri="{FF2B5EF4-FFF2-40B4-BE49-F238E27FC236}">
                <a16:creationId xmlns:a16="http://schemas.microsoft.com/office/drawing/2014/main" id="{838B37A6-A2DF-9CB9-7618-CB0180EA3ED8}"/>
              </a:ext>
            </a:extLst>
          </p:cNvPr>
          <p:cNvSpPr txBox="1"/>
          <p:nvPr userDrawn="1"/>
        </p:nvSpPr>
        <p:spPr>
          <a:xfrm>
            <a:off x="3835909" y="132976"/>
            <a:ext cx="2642656" cy="3831818"/>
          </a:xfrm>
          <a:prstGeom prst="rect">
            <a:avLst/>
          </a:prstGeom>
          <a:solidFill>
            <a:schemeClr val="bg1"/>
          </a:solidFill>
        </p:spPr>
        <p:txBody>
          <a:bodyPr wrap="square" rtlCol="0">
            <a:spAutoFit/>
          </a:bodyPr>
          <a:lstStyle/>
          <a:p>
            <a:pPr algn="l"/>
            <a:r>
              <a:rPr lang="en-GB" sz="1100" b="1" noProof="0">
                <a:solidFill>
                  <a:schemeClr val="tx1"/>
                </a:solidFill>
                <a:latin typeface="Arial Black" panose="020B0A04020102020204" pitchFamily="34" charset="0"/>
                <a:cs typeface="Arial" panose="020B0604020202020204" pitchFamily="34" charset="0"/>
              </a:rPr>
              <a:t>SEAFOOD</a:t>
            </a:r>
          </a:p>
          <a:p>
            <a:pPr algn="l"/>
            <a:r>
              <a:rPr lang="en-US" sz="850" noProof="0">
                <a:solidFill>
                  <a:schemeClr val="tx1"/>
                </a:solidFill>
                <a:latin typeface="Arial" panose="020B0604020202020204" pitchFamily="34" charset="0"/>
                <a:cs typeface="Arial" panose="020B0604020202020204" pitchFamily="34" charset="0"/>
              </a:rPr>
              <a:t>At Bellagroup we always stay clear of purchasing seafood on the WWF red list. We buy our salmon from Hidden Fjord in the Faroe Island, raised </a:t>
            </a:r>
          </a:p>
          <a:p>
            <a:pPr algn="l"/>
            <a:r>
              <a:rPr lang="en-US" sz="850" noProof="0">
                <a:solidFill>
                  <a:schemeClr val="tx1"/>
                </a:solidFill>
                <a:latin typeface="Arial" panose="020B0604020202020204" pitchFamily="34" charset="0"/>
                <a:cs typeface="Arial" panose="020B0604020202020204" pitchFamily="34" charset="0"/>
              </a:rPr>
              <a:t>in the wild without the use of antibiotics or hormones. Each phase of growth is natural, and each step of the process has been customized to provide the most ideal, stress-free environment resulting in the best quality. Hidden Fjord simply salmon provide some of the safest and most predictable fish production environment in the world.</a:t>
            </a:r>
          </a:p>
          <a:p>
            <a:pPr algn="l"/>
            <a:endParaRPr lang="en-GB" sz="850" noProof="0">
              <a:solidFill>
                <a:schemeClr val="tx1"/>
              </a:solidFill>
              <a:latin typeface="Arial" panose="020B0604020202020204" pitchFamily="34" charset="0"/>
              <a:cs typeface="Arial" panose="020B0604020202020204" pitchFamily="34" charset="0"/>
            </a:endParaRPr>
          </a:p>
          <a:p>
            <a:pPr algn="l"/>
            <a:r>
              <a:rPr lang="en-GB" sz="1100" b="1" kern="1200" noProof="0">
                <a:solidFill>
                  <a:schemeClr val="tx1"/>
                </a:solidFill>
                <a:latin typeface="Arial Black" panose="020B0A04020102020204" pitchFamily="34" charset="0"/>
                <a:ea typeface="+mn-ea"/>
                <a:cs typeface="Arial" panose="020B0604020202020204" pitchFamily="34" charset="0"/>
              </a:rPr>
              <a:t>TEA</a:t>
            </a:r>
          </a:p>
          <a:p>
            <a:pPr algn="l"/>
            <a:r>
              <a:rPr lang="en-US" sz="850" noProof="0">
                <a:solidFill>
                  <a:schemeClr val="tx1"/>
                </a:solidFill>
                <a:latin typeface="Arial" panose="020B0604020202020204" pitchFamily="34" charset="0"/>
                <a:cs typeface="Arial" panose="020B0604020202020204" pitchFamily="34" charset="0"/>
              </a:rPr>
              <a:t>Our tea supplier, Pukka, is a purpose driven company, who wants their tea to be of benefit</a:t>
            </a:r>
          </a:p>
          <a:p>
            <a:pPr algn="l"/>
            <a:r>
              <a:rPr lang="en-US" sz="850" noProof="0">
                <a:solidFill>
                  <a:schemeClr val="tx1"/>
                </a:solidFill>
                <a:latin typeface="Arial" panose="020B0604020202020204" pitchFamily="34" charset="0"/>
                <a:cs typeface="Arial" panose="020B0604020202020204" pitchFamily="34" charset="0"/>
              </a:rPr>
              <a:t>to the health of people, plants, and the planet.</a:t>
            </a:r>
          </a:p>
          <a:p>
            <a:pPr algn="l"/>
            <a:r>
              <a:rPr lang="en-US" sz="850" noProof="0">
                <a:solidFill>
                  <a:schemeClr val="tx1"/>
                </a:solidFill>
                <a:latin typeface="Arial" panose="020B0604020202020204" pitchFamily="34" charset="0"/>
                <a:cs typeface="Arial" panose="020B0604020202020204" pitchFamily="34" charset="0"/>
              </a:rPr>
              <a:t>The values that Pukka are built upon is organic farming, fair trade, and conservation through commerce. From being Fair for Life certified, donating 1% of their revenue to environmental</a:t>
            </a:r>
          </a:p>
          <a:p>
            <a:pPr algn="l"/>
            <a:r>
              <a:rPr lang="en-US" sz="850" noProof="0">
                <a:solidFill>
                  <a:schemeClr val="tx1"/>
                </a:solidFill>
                <a:latin typeface="Arial" panose="020B0604020202020204" pitchFamily="34" charset="0"/>
                <a:cs typeface="Arial" panose="020B0604020202020204" pitchFamily="34" charset="0"/>
              </a:rPr>
              <a:t>and social causes, sourcing organic ingredients, and becoming carbon neutral in 2019. We are proud to support Pukka in to change the world</a:t>
            </a:r>
          </a:p>
          <a:p>
            <a:pPr algn="l"/>
            <a:r>
              <a:rPr lang="en-US" sz="850" noProof="0">
                <a:solidFill>
                  <a:schemeClr val="tx1"/>
                </a:solidFill>
                <a:latin typeface="Arial" panose="020B0604020202020204" pitchFamily="34" charset="0"/>
                <a:cs typeface="Arial" panose="020B0604020202020204" pitchFamily="34" charset="0"/>
              </a:rPr>
              <a:t>for a positive future — one cup of tea at a time.</a:t>
            </a:r>
          </a:p>
          <a:p>
            <a:pPr algn="l"/>
            <a:endParaRPr lang="en-US" sz="850" noProof="0">
              <a:solidFill>
                <a:schemeClr val="tx1"/>
              </a:solidFill>
              <a:latin typeface="Arial" panose="020B0604020202020204" pitchFamily="34" charset="0"/>
              <a:cs typeface="Arial" panose="020B0604020202020204" pitchFamily="34" charset="0"/>
            </a:endParaRPr>
          </a:p>
          <a:p>
            <a:pPr algn="l"/>
            <a:endParaRPr lang="en-US" sz="850" noProof="0">
              <a:solidFill>
                <a:schemeClr val="tx1"/>
              </a:solidFill>
              <a:latin typeface="Arial" panose="020B0604020202020204" pitchFamily="34" charset="0"/>
              <a:cs typeface="Arial" panose="020B0604020202020204" pitchFamily="34" charset="0"/>
            </a:endParaRPr>
          </a:p>
        </p:txBody>
      </p:sp>
      <p:sp>
        <p:nvSpPr>
          <p:cNvPr id="17" name="TextBox 13">
            <a:extLst>
              <a:ext uri="{FF2B5EF4-FFF2-40B4-BE49-F238E27FC236}">
                <a16:creationId xmlns:a16="http://schemas.microsoft.com/office/drawing/2014/main" id="{0CF9B6B3-ED01-8D91-AE81-1DE21DE1826F}"/>
              </a:ext>
            </a:extLst>
          </p:cNvPr>
          <p:cNvSpPr txBox="1"/>
          <p:nvPr userDrawn="1"/>
        </p:nvSpPr>
        <p:spPr>
          <a:xfrm>
            <a:off x="7240284" y="2501653"/>
            <a:ext cx="4951716" cy="1031051"/>
          </a:xfrm>
          <a:prstGeom prst="rect">
            <a:avLst/>
          </a:prstGeom>
          <a:solidFill>
            <a:schemeClr val="bg1"/>
          </a:solidFill>
        </p:spPr>
        <p:txBody>
          <a:bodyPr wrap="square" rtlCol="0">
            <a:spAutoFit/>
          </a:bodyPr>
          <a:lstStyle/>
          <a:p>
            <a:pPr algn="l"/>
            <a:endParaRPr lang="en-GB" sz="1100" b="1" noProof="0">
              <a:solidFill>
                <a:schemeClr val="tx1"/>
              </a:solidFill>
              <a:latin typeface="Arial Black" panose="020B0A04020102020204" pitchFamily="34" charset="0"/>
              <a:cs typeface="Arial" panose="020B0604020202020204" pitchFamily="34" charset="0"/>
            </a:endParaRPr>
          </a:p>
          <a:p>
            <a:pPr algn="l"/>
            <a:r>
              <a:rPr lang="en-GB" sz="1800" b="1" spc="-150" noProof="0">
                <a:solidFill>
                  <a:schemeClr val="tx1"/>
                </a:solidFill>
                <a:latin typeface="Arial Black" panose="020B0A04020102020204" pitchFamily="34" charset="0"/>
                <a:cs typeface="Arial" panose="020B0604020202020204" pitchFamily="34" charset="0"/>
              </a:rPr>
              <a:t>LOCAL SIMPLY TASTES BETTER</a:t>
            </a:r>
          </a:p>
          <a:p>
            <a:pPr algn="l"/>
            <a:endParaRPr lang="en-US" sz="800" noProof="0">
              <a:solidFill>
                <a:schemeClr val="tx1"/>
              </a:solidFill>
              <a:latin typeface="Arial" panose="020B0604020202020204" pitchFamily="34" charset="0"/>
              <a:cs typeface="Arial" panose="020B0604020202020204" pitchFamily="34" charset="0"/>
            </a:endParaRPr>
          </a:p>
          <a:p>
            <a:pPr algn="l"/>
            <a:r>
              <a:rPr lang="en-GB" sz="800" noProof="0">
                <a:solidFill>
                  <a:schemeClr val="tx1"/>
                </a:solidFill>
                <a:latin typeface="Arial" panose="020B0604020202020204" pitchFamily="34" charset="0"/>
                <a:cs typeface="Arial" panose="020B0604020202020204" pitchFamily="34" charset="0"/>
              </a:rPr>
              <a:t>Local and seasonal produce are grown in optimum conditions delivered to us soon</a:t>
            </a:r>
          </a:p>
          <a:p>
            <a:pPr algn="l"/>
            <a:r>
              <a:rPr lang="en-GB" sz="800" noProof="0">
                <a:solidFill>
                  <a:schemeClr val="tx1"/>
                </a:solidFill>
                <a:latin typeface="Arial" panose="020B0604020202020204" pitchFamily="34" charset="0"/>
                <a:cs typeface="Arial" panose="020B0604020202020204" pitchFamily="34" charset="0"/>
              </a:rPr>
              <a:t>After harvest. We have a very clear goal: To provide a high quality and sustainable food</a:t>
            </a:r>
          </a:p>
          <a:p>
            <a:pPr algn="l"/>
            <a:r>
              <a:rPr lang="en-GB" sz="800" noProof="0">
                <a:solidFill>
                  <a:schemeClr val="tx1"/>
                </a:solidFill>
                <a:latin typeface="Arial" panose="020B0604020202020204" pitchFamily="34" charset="0"/>
                <a:cs typeface="Arial" panose="020B0604020202020204" pitchFamily="34" charset="0"/>
              </a:rPr>
              <a:t>experience to our quests, therefore produce from our local area is the best choice.</a:t>
            </a:r>
            <a:endParaRPr lang="en-US" sz="800" noProof="0">
              <a:solidFill>
                <a:schemeClr val="tx1"/>
              </a:solidFill>
              <a:latin typeface="Arial" panose="020B0604020202020204" pitchFamily="34" charset="0"/>
              <a:cs typeface="Arial" panose="020B0604020202020204" pitchFamily="34" charset="0"/>
            </a:endParaRPr>
          </a:p>
        </p:txBody>
      </p:sp>
      <p:sp>
        <p:nvSpPr>
          <p:cNvPr id="18" name="TextBox 16">
            <a:extLst>
              <a:ext uri="{FF2B5EF4-FFF2-40B4-BE49-F238E27FC236}">
                <a16:creationId xmlns:a16="http://schemas.microsoft.com/office/drawing/2014/main" id="{50327426-B898-E926-5A70-5EB975846010}"/>
              </a:ext>
            </a:extLst>
          </p:cNvPr>
          <p:cNvSpPr txBox="1"/>
          <p:nvPr userDrawn="1"/>
        </p:nvSpPr>
        <p:spPr>
          <a:xfrm>
            <a:off x="7229216" y="3677751"/>
            <a:ext cx="2006633" cy="2456057"/>
          </a:xfrm>
          <a:prstGeom prst="rect">
            <a:avLst/>
          </a:prstGeom>
          <a:solidFill>
            <a:schemeClr val="bg1"/>
          </a:solidFill>
        </p:spPr>
        <p:txBody>
          <a:bodyPr wrap="square" rtlCol="0">
            <a:spAutoFit/>
          </a:bodyPr>
          <a:lstStyle/>
          <a:p>
            <a:pPr algn="l"/>
            <a:r>
              <a:rPr lang="en-US" sz="800" b="1" spc="-100" baseline="0" noProof="0">
                <a:solidFill>
                  <a:schemeClr val="tx1"/>
                </a:solidFill>
                <a:latin typeface="Arial Black" panose="020B0A04020102020204" pitchFamily="34" charset="0"/>
                <a:cs typeface="Arial" panose="020B0604020202020204" pitchFamily="34" charset="0"/>
              </a:rPr>
              <a:t>BREAD</a:t>
            </a:r>
            <a:endParaRPr lang="en-US" sz="700" b="1" spc="-100" baseline="0" noProof="0">
              <a:solidFill>
                <a:schemeClr val="tx1"/>
              </a:solidFill>
              <a:latin typeface="Arial Black" panose="020B0A04020102020204" pitchFamily="34" charset="0"/>
              <a:cs typeface="Arial" panose="020B0604020202020204" pitchFamily="34" charset="0"/>
            </a:endParaRPr>
          </a:p>
          <a:p>
            <a:pPr algn="l"/>
            <a:r>
              <a:rPr lang="en-US" sz="640" kern="1200" spc="-10" baseline="0" noProof="0">
                <a:solidFill>
                  <a:schemeClr val="tx1"/>
                </a:solidFill>
                <a:latin typeface="Arial" panose="020B0604020202020204" pitchFamily="34" charset="0"/>
                <a:ea typeface="+mn-ea"/>
                <a:cs typeface="Arial" panose="020B0604020202020204" pitchFamily="34" charset="0"/>
              </a:rPr>
              <a:t>FoodPeople is located 5 kilometers from Bellagroup headquarters. Sustainability and Social responsibility</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are fundamental to their actions and they were the</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first to convert 100% to organic production. Similar</a:t>
            </a:r>
          </a:p>
          <a:p>
            <a:pPr algn="l"/>
            <a:r>
              <a:rPr lang="en-US" sz="640" kern="1200" spc="-10" baseline="0" noProof="0">
                <a:solidFill>
                  <a:schemeClr val="tx1"/>
                </a:solidFill>
                <a:latin typeface="Arial" panose="020B0604020202020204" pitchFamily="34" charset="0"/>
                <a:ea typeface="+mn-ea"/>
                <a:cs typeface="Arial" panose="020B0604020202020204" pitchFamily="34" charset="0"/>
              </a:rPr>
              <a:t>to Bella Group they area diverse business with</a:t>
            </a:r>
          </a:p>
          <a:p>
            <a:pPr algn="l"/>
            <a:r>
              <a:rPr lang="en-US" sz="640" kern="1200" spc="-10" baseline="0" noProof="0">
                <a:solidFill>
                  <a:schemeClr val="tx1"/>
                </a:solidFill>
                <a:latin typeface="Arial" panose="020B0604020202020204" pitchFamily="34" charset="0"/>
                <a:ea typeface="+mn-ea"/>
                <a:cs typeface="Arial" panose="020B0604020202020204" pitchFamily="34" charset="0"/>
              </a:rPr>
              <a:t>Many nationalities and have ad lose cooperation</a:t>
            </a:r>
          </a:p>
          <a:p>
            <a:pPr algn="l"/>
            <a:r>
              <a:rPr lang="en-US" sz="640" kern="1200" spc="-10" baseline="0" noProof="0">
                <a:solidFill>
                  <a:schemeClr val="tx1"/>
                </a:solidFill>
                <a:latin typeface="Arial" panose="020B0604020202020204" pitchFamily="34" charset="0"/>
                <a:ea typeface="+mn-ea"/>
                <a:cs typeface="Arial" panose="020B0604020202020204" pitchFamily="34" charset="0"/>
              </a:rPr>
              <a:t>with the municipality and authorities for the inclusion</a:t>
            </a:r>
          </a:p>
          <a:p>
            <a:pPr algn="l"/>
            <a:r>
              <a:rPr lang="en-US" sz="640" kern="1200" spc="-10" baseline="0" noProof="0">
                <a:solidFill>
                  <a:schemeClr val="tx1"/>
                </a:solidFill>
                <a:latin typeface="Arial" panose="020B0604020202020204" pitchFamily="34" charset="0"/>
                <a:ea typeface="+mn-ea"/>
                <a:cs typeface="Arial" panose="020B0604020202020204" pitchFamily="34" charset="0"/>
              </a:rPr>
              <a:t>of unemployed, challenged young people as well</a:t>
            </a:r>
          </a:p>
          <a:p>
            <a:pPr algn="l"/>
            <a:r>
              <a:rPr lang="en-US" sz="640" kern="1200" spc="-10" baseline="0" noProof="0">
                <a:solidFill>
                  <a:schemeClr val="tx1"/>
                </a:solidFill>
                <a:latin typeface="Arial" panose="020B0604020202020204" pitchFamily="34" charset="0"/>
                <a:ea typeface="+mn-ea"/>
                <a:cs typeface="Arial" panose="020B0604020202020204" pitchFamily="34" charset="0"/>
              </a:rPr>
              <a:t>as refugees.</a:t>
            </a:r>
          </a:p>
          <a:p>
            <a:pPr algn="l">
              <a:lnSpc>
                <a:spcPct val="150000"/>
              </a:lnSpc>
            </a:pPr>
            <a:endParaRPr lang="en-US" sz="640" noProof="0">
              <a:solidFill>
                <a:schemeClr val="tx1"/>
              </a:solidFill>
              <a:latin typeface="Arial" panose="020B0604020202020204" pitchFamily="34" charset="0"/>
              <a:cs typeface="Arial" panose="020B0604020202020204" pitchFamily="34" charset="0"/>
            </a:endParaRPr>
          </a:p>
          <a:p>
            <a:pPr algn="l"/>
            <a:r>
              <a:rPr lang="en-US" sz="800" b="1" spc="-100" baseline="0" noProof="0">
                <a:solidFill>
                  <a:schemeClr val="tx1"/>
                </a:solidFill>
                <a:latin typeface="Arial Black" panose="020B0A04020102020204" pitchFamily="34" charset="0"/>
                <a:cs typeface="Arial" panose="020B0604020202020204" pitchFamily="34" charset="0"/>
              </a:rPr>
              <a:t>HONEY</a:t>
            </a:r>
            <a:endParaRPr lang="en-US" sz="700" b="1" spc="-100" baseline="0" noProof="0">
              <a:solidFill>
                <a:schemeClr val="tx1"/>
              </a:solidFill>
              <a:latin typeface="Arial Black" panose="020B0A04020102020204" pitchFamily="34" charset="0"/>
              <a:cs typeface="Arial" panose="020B0604020202020204" pitchFamily="34" charset="0"/>
            </a:endParaRP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Bybi (City Bee) provides us with some of the honey</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used in our confectionery and is produced in our own</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hives on our rooftops. Our 280.000 bees produced</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203 kilos of honey in the summer of 2020 Bybi is a</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local socio-economic company that focus on</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including refugees and the different cultures and</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personalities engaged in the honey production are</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contribute to a much more inclusive society. The</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Honey is free from pesticides and pollution</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from the air</a:t>
            </a:r>
            <a:r>
              <a:rPr lang="en-US" sz="640" kern="1200" noProof="0">
                <a:solidFill>
                  <a:schemeClr val="tx1"/>
                </a:solidFill>
                <a:latin typeface="Arial" panose="020B0604020202020204" pitchFamily="34" charset="0"/>
                <a:ea typeface="+mn-ea"/>
                <a:cs typeface="Arial" panose="020B0604020202020204" pitchFamily="34" charset="0"/>
              </a:rPr>
              <a:t>.</a:t>
            </a:r>
          </a:p>
          <a:p>
            <a:pPr algn="l"/>
            <a:endParaRPr lang="en-US" sz="640" noProof="0">
              <a:solidFill>
                <a:schemeClr val="tx1"/>
              </a:solidFill>
              <a:latin typeface="Arial" panose="020B0604020202020204" pitchFamily="34" charset="0"/>
              <a:cs typeface="Arial" panose="020B0604020202020204" pitchFamily="34" charset="0"/>
            </a:endParaRPr>
          </a:p>
        </p:txBody>
      </p:sp>
      <p:sp>
        <p:nvSpPr>
          <p:cNvPr id="19" name="TextBox 17">
            <a:extLst>
              <a:ext uri="{FF2B5EF4-FFF2-40B4-BE49-F238E27FC236}">
                <a16:creationId xmlns:a16="http://schemas.microsoft.com/office/drawing/2014/main" id="{45E6B89A-DA62-95EF-E098-90295CD8F6CE}"/>
              </a:ext>
            </a:extLst>
          </p:cNvPr>
          <p:cNvSpPr txBox="1"/>
          <p:nvPr userDrawn="1"/>
        </p:nvSpPr>
        <p:spPr>
          <a:xfrm>
            <a:off x="9127549" y="3677750"/>
            <a:ext cx="2006633" cy="2465290"/>
          </a:xfrm>
          <a:prstGeom prst="rect">
            <a:avLst/>
          </a:prstGeom>
          <a:solidFill>
            <a:schemeClr val="bg1"/>
          </a:solidFill>
        </p:spPr>
        <p:txBody>
          <a:bodyPr wrap="square" rtlCol="0">
            <a:spAutoFit/>
          </a:bodyPr>
          <a:lstStyle/>
          <a:p>
            <a:pPr algn="l"/>
            <a:r>
              <a:rPr lang="en-US" sz="800" b="1" spc="-100" baseline="0" noProof="0">
                <a:solidFill>
                  <a:schemeClr val="tx1"/>
                </a:solidFill>
                <a:latin typeface="Arial Black" panose="020B0A04020102020204" pitchFamily="34" charset="0"/>
                <a:cs typeface="Arial" panose="020B0604020202020204" pitchFamily="34" charset="0"/>
              </a:rPr>
              <a:t>MILK AND DAIRY PRODUCTS</a:t>
            </a:r>
            <a:endParaRPr lang="en-US" sz="700" b="1" spc="-100" baseline="0" noProof="0">
              <a:solidFill>
                <a:schemeClr val="tx1"/>
              </a:solidFill>
              <a:latin typeface="Arial Black" panose="020B0A04020102020204" pitchFamily="34" charset="0"/>
              <a:cs typeface="Arial" panose="020B0604020202020204" pitchFamily="34" charset="0"/>
            </a:endParaRPr>
          </a:p>
          <a:p>
            <a:pPr algn="l"/>
            <a:r>
              <a:rPr lang="en-US" sz="640" kern="1200" spc="-10" baseline="0" noProof="0" err="1">
                <a:solidFill>
                  <a:schemeClr val="tx1"/>
                </a:solidFill>
                <a:latin typeface="Arial" panose="020B0604020202020204" pitchFamily="34" charset="0"/>
                <a:ea typeface="+mn-ea"/>
                <a:cs typeface="Arial" panose="020B0604020202020204" pitchFamily="34" charset="0"/>
              </a:rPr>
              <a:t>Øllingegaard</a:t>
            </a:r>
            <a:r>
              <a:rPr lang="en-US" sz="640" kern="1200" spc="-10" baseline="0" noProof="0">
                <a:solidFill>
                  <a:schemeClr val="tx1"/>
                </a:solidFill>
                <a:latin typeface="Arial" panose="020B0604020202020204" pitchFamily="34" charset="0"/>
                <a:ea typeface="+mn-ea"/>
                <a:cs typeface="Arial" panose="020B0604020202020204" pitchFamily="34" charset="0"/>
              </a:rPr>
              <a:t> Mejeri is a dairy farm situated in Northern Zealand producing over 60 different organic dairy products. The raw milk comes from different farms located nearby and the transportation time is very short. All their suppliers plant herbs in the field providing a greater biodiversity. In addition, it gives a better tasting forage for the cows which can be tasted in the product: Tasty and healthy milk.</a:t>
            </a:r>
          </a:p>
          <a:p>
            <a:pPr algn="l"/>
            <a:endParaRPr lang="en-US" sz="640" kern="1200" spc="-10" baseline="0" noProof="0">
              <a:solidFill>
                <a:schemeClr val="tx1"/>
              </a:solidFill>
              <a:latin typeface="Arial" panose="020B0604020202020204" pitchFamily="34" charset="0"/>
              <a:ea typeface="+mn-ea"/>
              <a:cs typeface="Arial" panose="020B0604020202020204" pitchFamily="34" charset="0"/>
            </a:endParaRPr>
          </a:p>
          <a:p>
            <a:pPr algn="l">
              <a:lnSpc>
                <a:spcPct val="150000"/>
              </a:lnSpc>
            </a:pPr>
            <a:endParaRPr lang="en-US" sz="640" noProof="0">
              <a:solidFill>
                <a:schemeClr val="tx1"/>
              </a:solidFill>
              <a:latin typeface="Arial" panose="020B0604020202020204" pitchFamily="34" charset="0"/>
              <a:cs typeface="Arial" panose="020B0604020202020204" pitchFamily="34" charset="0"/>
            </a:endParaRPr>
          </a:p>
          <a:p>
            <a:pPr algn="l"/>
            <a:r>
              <a:rPr lang="en-US" sz="800" b="1" spc="-100" baseline="0" noProof="0">
                <a:solidFill>
                  <a:schemeClr val="tx1"/>
                </a:solidFill>
                <a:latin typeface="Arial Black" panose="020B0A04020102020204" pitchFamily="34" charset="0"/>
                <a:cs typeface="Arial" panose="020B0604020202020204" pitchFamily="34" charset="0"/>
              </a:rPr>
              <a:t>VEGETABLES</a:t>
            </a:r>
          </a:p>
          <a:p>
            <a:pPr algn="l"/>
            <a:endParaRPr lang="en-US" sz="700" b="1" spc="-100" baseline="0" noProof="0">
              <a:solidFill>
                <a:schemeClr val="tx1"/>
              </a:solidFill>
              <a:latin typeface="Arial Black" panose="020B0A04020102020204" pitchFamily="34" charset="0"/>
              <a:cs typeface="Arial" panose="020B0604020202020204" pitchFamily="34" charset="0"/>
            </a:endParaRP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Our vegetable supplier, Saris is a value-based farm producing organic vegetables in the Northern part of Zealand. They have a broad selection of organic vegetables from their own produce and from a handful of other organic vegetables farmers. They only produce high quality seasonal vegetables, which is due to the minerals in the ground and our seasons and weather, the most traditional Danish vegetables.</a:t>
            </a:r>
          </a:p>
          <a:p>
            <a:pPr algn="l"/>
            <a:endParaRPr lang="en-US" sz="640" noProof="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443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EC4794F-4A89-DBA5-81F1-BFE2D44D7F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48EC107-EDA6-CAF4-5752-D56D0F72E4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6EC95A1-51AD-A847-7D3A-847033567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B3A15-C166-2143-8B88-D1A6526424D3}" type="datetimeFigureOut">
              <a:rPr lang="da-DK" smtClean="0"/>
              <a:t>08-07-2025</a:t>
            </a:fld>
            <a:endParaRPr lang="da-DK"/>
          </a:p>
        </p:txBody>
      </p:sp>
      <p:sp>
        <p:nvSpPr>
          <p:cNvPr id="5" name="Pladsholder til sidefod 4">
            <a:extLst>
              <a:ext uri="{FF2B5EF4-FFF2-40B4-BE49-F238E27FC236}">
                <a16:creationId xmlns:a16="http://schemas.microsoft.com/office/drawing/2014/main" id="{60AB0B9D-0269-25A1-9ECC-2746E7DE6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55ABFD9-D60A-A91F-0DF8-E6CCD13DBA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202C9-9A5C-D74E-8C7D-AD9BE93A29D3}" type="slidenum">
              <a:rPr lang="da-DK" smtClean="0"/>
              <a:t>‹#›</a:t>
            </a:fld>
            <a:endParaRPr lang="da-DK"/>
          </a:p>
        </p:txBody>
      </p:sp>
    </p:spTree>
    <p:extLst>
      <p:ext uri="{BB962C8B-B14F-4D97-AF65-F5344CB8AC3E}">
        <p14:creationId xmlns:p14="http://schemas.microsoft.com/office/powerpoint/2010/main" val="3158847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82" r:id="rId4"/>
    <p:sldLayoutId id="2147483683" r:id="rId5"/>
    <p:sldLayoutId id="214748368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7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F5F75AF-3C0B-BA8B-2F40-94C1A134576F}"/>
              </a:ext>
            </a:extLst>
          </p:cNvPr>
          <p:cNvSpPr>
            <a:spLocks noGrp="1"/>
          </p:cNvSpPr>
          <p:nvPr>
            <p:ph type="body" sz="half" idx="10"/>
          </p:nvPr>
        </p:nvSpPr>
        <p:spPr/>
        <p:txBody>
          <a:bodyPr/>
          <a:lstStyle/>
          <a:p>
            <a:endParaRPr lang="en-US" dirty="0"/>
          </a:p>
        </p:txBody>
      </p:sp>
      <p:sp>
        <p:nvSpPr>
          <p:cNvPr id="4" name="Pladsholder til tekst 3">
            <a:extLst>
              <a:ext uri="{FF2B5EF4-FFF2-40B4-BE49-F238E27FC236}">
                <a16:creationId xmlns:a16="http://schemas.microsoft.com/office/drawing/2014/main" id="{373CFCB1-8882-8588-00AE-4A0451771A1C}"/>
              </a:ext>
            </a:extLst>
          </p:cNvPr>
          <p:cNvSpPr>
            <a:spLocks noGrp="1"/>
          </p:cNvSpPr>
          <p:nvPr>
            <p:ph type="body" sz="half" idx="11"/>
          </p:nvPr>
        </p:nvSpPr>
        <p:spPr/>
        <p:txBody>
          <a:bodyPr/>
          <a:lstStyle/>
          <a:p>
            <a:endParaRPr lang="en-US" dirty="0"/>
          </a:p>
        </p:txBody>
      </p:sp>
      <p:sp>
        <p:nvSpPr>
          <p:cNvPr id="6" name="Pladsholder til tekst 5">
            <a:extLst>
              <a:ext uri="{FF2B5EF4-FFF2-40B4-BE49-F238E27FC236}">
                <a16:creationId xmlns:a16="http://schemas.microsoft.com/office/drawing/2014/main" id="{EBE5D67B-9DFE-A4D3-B0EE-1BC08DF12909}"/>
              </a:ext>
            </a:extLst>
          </p:cNvPr>
          <p:cNvSpPr>
            <a:spLocks noGrp="1"/>
          </p:cNvSpPr>
          <p:nvPr>
            <p:ph type="body" sz="half" idx="13"/>
          </p:nvPr>
        </p:nvSpPr>
        <p:spPr/>
        <p:txBody>
          <a:bodyPr/>
          <a:lstStyle/>
          <a:p>
            <a:endParaRPr lang="en-US" dirty="0"/>
          </a:p>
        </p:txBody>
      </p:sp>
      <p:sp>
        <p:nvSpPr>
          <p:cNvPr id="7" name="Pladsholder til tekst 6">
            <a:extLst>
              <a:ext uri="{FF2B5EF4-FFF2-40B4-BE49-F238E27FC236}">
                <a16:creationId xmlns:a16="http://schemas.microsoft.com/office/drawing/2014/main" id="{5656711B-F819-CD20-7D86-8985B31E09D8}"/>
              </a:ext>
            </a:extLst>
          </p:cNvPr>
          <p:cNvSpPr>
            <a:spLocks noGrp="1"/>
          </p:cNvSpPr>
          <p:nvPr>
            <p:ph type="body" sz="half" idx="14"/>
          </p:nvPr>
        </p:nvSpPr>
        <p:spPr/>
        <p:txBody>
          <a:bodyPr/>
          <a:lstStyle/>
          <a:p>
            <a:endParaRPr lang="en-US" dirty="0"/>
          </a:p>
        </p:txBody>
      </p:sp>
      <p:sp>
        <p:nvSpPr>
          <p:cNvPr id="8" name="Pladsholder til tekst 7">
            <a:extLst>
              <a:ext uri="{FF2B5EF4-FFF2-40B4-BE49-F238E27FC236}">
                <a16:creationId xmlns:a16="http://schemas.microsoft.com/office/drawing/2014/main" id="{52FE450B-0CB8-C17A-A058-88FAF6DB20E1}"/>
              </a:ext>
            </a:extLst>
          </p:cNvPr>
          <p:cNvSpPr>
            <a:spLocks noGrp="1"/>
          </p:cNvSpPr>
          <p:nvPr>
            <p:ph type="body" sz="half" idx="15"/>
          </p:nvPr>
        </p:nvSpPr>
        <p:spPr/>
        <p:txBody>
          <a:bodyPr/>
          <a:lstStyle/>
          <a:p>
            <a:endParaRPr lang="en-US" dirty="0"/>
          </a:p>
        </p:txBody>
      </p:sp>
      <p:sp>
        <p:nvSpPr>
          <p:cNvPr id="11" name="Pladsholder til tekst 10">
            <a:extLst>
              <a:ext uri="{FF2B5EF4-FFF2-40B4-BE49-F238E27FC236}">
                <a16:creationId xmlns:a16="http://schemas.microsoft.com/office/drawing/2014/main" id="{625F8F25-BDCE-DCFB-D12C-5F5BA3CC37D0}"/>
              </a:ext>
            </a:extLst>
          </p:cNvPr>
          <p:cNvSpPr>
            <a:spLocks noGrp="1"/>
          </p:cNvSpPr>
          <p:nvPr>
            <p:ph type="body" sz="half" idx="18"/>
          </p:nvPr>
        </p:nvSpPr>
        <p:spPr/>
        <p:txBody>
          <a:bodyPr/>
          <a:lstStyle/>
          <a:p>
            <a:endParaRPr lang="en-US"/>
          </a:p>
        </p:txBody>
      </p:sp>
      <p:sp>
        <p:nvSpPr>
          <p:cNvPr id="12" name="Pladsholder til tekst 11">
            <a:extLst>
              <a:ext uri="{FF2B5EF4-FFF2-40B4-BE49-F238E27FC236}">
                <a16:creationId xmlns:a16="http://schemas.microsoft.com/office/drawing/2014/main" id="{97B3AA06-D994-0C6B-83CF-7527C8044270}"/>
              </a:ext>
            </a:extLst>
          </p:cNvPr>
          <p:cNvSpPr>
            <a:spLocks noGrp="1"/>
          </p:cNvSpPr>
          <p:nvPr>
            <p:ph type="body" sz="half" idx="19"/>
          </p:nvPr>
        </p:nvSpPr>
        <p:spPr/>
        <p:txBody>
          <a:bodyPr vert="horz" lIns="0" tIns="0" rIns="0" bIns="0" rtlCol="0" anchor="t">
            <a:noAutofit/>
          </a:bodyPr>
          <a:lstStyle/>
          <a:p>
            <a:endParaRPr lang="en-US" dirty="0"/>
          </a:p>
        </p:txBody>
      </p:sp>
      <p:sp>
        <p:nvSpPr>
          <p:cNvPr id="13" name="Pladsholder til tekst 12">
            <a:extLst>
              <a:ext uri="{FF2B5EF4-FFF2-40B4-BE49-F238E27FC236}">
                <a16:creationId xmlns:a16="http://schemas.microsoft.com/office/drawing/2014/main" id="{4CCE9ACB-214A-2AEE-43C6-DE8F6C7D3AAF}"/>
              </a:ext>
            </a:extLst>
          </p:cNvPr>
          <p:cNvSpPr>
            <a:spLocks noGrp="1"/>
          </p:cNvSpPr>
          <p:nvPr>
            <p:ph type="body" sz="half" idx="20"/>
          </p:nvPr>
        </p:nvSpPr>
        <p:spPr/>
        <p:txBody>
          <a:bodyPr/>
          <a:lstStyle/>
          <a:p>
            <a:endParaRPr lang="en-US" dirty="0"/>
          </a:p>
        </p:txBody>
      </p:sp>
      <p:sp>
        <p:nvSpPr>
          <p:cNvPr id="14" name="Pladsholder til tekst 13">
            <a:extLst>
              <a:ext uri="{FF2B5EF4-FFF2-40B4-BE49-F238E27FC236}">
                <a16:creationId xmlns:a16="http://schemas.microsoft.com/office/drawing/2014/main" id="{26296B16-B76A-E852-F03C-20716A1CF089}"/>
              </a:ext>
            </a:extLst>
          </p:cNvPr>
          <p:cNvSpPr>
            <a:spLocks noGrp="1"/>
          </p:cNvSpPr>
          <p:nvPr>
            <p:ph type="body" sz="half" idx="21"/>
          </p:nvPr>
        </p:nvSpPr>
        <p:spPr/>
        <p:txBody>
          <a:bodyPr/>
          <a:lstStyle/>
          <a:p>
            <a:endParaRPr lang="en-US" dirty="0"/>
          </a:p>
        </p:txBody>
      </p:sp>
      <p:sp>
        <p:nvSpPr>
          <p:cNvPr id="15" name="Pladsholder til tekst 14">
            <a:extLst>
              <a:ext uri="{FF2B5EF4-FFF2-40B4-BE49-F238E27FC236}">
                <a16:creationId xmlns:a16="http://schemas.microsoft.com/office/drawing/2014/main" id="{7A5302E3-7AFC-E749-EB0B-3C059857A8B0}"/>
              </a:ext>
            </a:extLst>
          </p:cNvPr>
          <p:cNvSpPr>
            <a:spLocks noGrp="1"/>
          </p:cNvSpPr>
          <p:nvPr>
            <p:ph type="body" sz="half" idx="22"/>
          </p:nvPr>
        </p:nvSpPr>
        <p:spPr/>
        <p:txBody>
          <a:bodyPr vert="horz" lIns="0" tIns="0" rIns="0" bIns="0" rtlCol="0" anchor="t">
            <a:noAutofit/>
          </a:bodyPr>
          <a:lstStyle/>
          <a:p>
            <a:endParaRPr lang="en-US" dirty="0"/>
          </a:p>
        </p:txBody>
      </p:sp>
      <p:sp>
        <p:nvSpPr>
          <p:cNvPr id="16" name="Pladsholder til tekst 15">
            <a:extLst>
              <a:ext uri="{FF2B5EF4-FFF2-40B4-BE49-F238E27FC236}">
                <a16:creationId xmlns:a16="http://schemas.microsoft.com/office/drawing/2014/main" id="{944FFDD7-8137-3756-2956-3E63E7661788}"/>
              </a:ext>
            </a:extLst>
          </p:cNvPr>
          <p:cNvSpPr>
            <a:spLocks noGrp="1"/>
          </p:cNvSpPr>
          <p:nvPr>
            <p:ph type="body" sz="half" idx="23"/>
          </p:nvPr>
        </p:nvSpPr>
        <p:spPr/>
        <p:txBody>
          <a:bodyPr/>
          <a:lstStyle/>
          <a:p>
            <a:endParaRPr lang="en-US"/>
          </a:p>
        </p:txBody>
      </p:sp>
      <p:sp>
        <p:nvSpPr>
          <p:cNvPr id="17" name="Pladsholder til tekst 16">
            <a:extLst>
              <a:ext uri="{FF2B5EF4-FFF2-40B4-BE49-F238E27FC236}">
                <a16:creationId xmlns:a16="http://schemas.microsoft.com/office/drawing/2014/main" id="{69C3A5FF-9278-2E68-77AC-55FE816C7D46}"/>
              </a:ext>
            </a:extLst>
          </p:cNvPr>
          <p:cNvSpPr>
            <a:spLocks noGrp="1"/>
          </p:cNvSpPr>
          <p:nvPr>
            <p:ph type="body" sz="half" idx="24"/>
          </p:nvPr>
        </p:nvSpPr>
        <p:spPr/>
        <p:txBody>
          <a:bodyPr/>
          <a:lstStyle/>
          <a:p>
            <a:endParaRPr lang="en-US" dirty="0"/>
          </a:p>
        </p:txBody>
      </p:sp>
      <p:sp>
        <p:nvSpPr>
          <p:cNvPr id="18" name="Pladsholder til tekst 17">
            <a:extLst>
              <a:ext uri="{FF2B5EF4-FFF2-40B4-BE49-F238E27FC236}">
                <a16:creationId xmlns:a16="http://schemas.microsoft.com/office/drawing/2014/main" id="{343FF265-5909-E18B-31DB-D8AF8DDFEDD1}"/>
              </a:ext>
            </a:extLst>
          </p:cNvPr>
          <p:cNvSpPr>
            <a:spLocks noGrp="1"/>
          </p:cNvSpPr>
          <p:nvPr>
            <p:ph type="body" sz="half" idx="25"/>
          </p:nvPr>
        </p:nvSpPr>
        <p:spPr/>
        <p:txBody>
          <a:bodyPr/>
          <a:lstStyle/>
          <a:p>
            <a:endParaRPr lang="en-US" dirty="0"/>
          </a:p>
        </p:txBody>
      </p:sp>
      <p:sp>
        <p:nvSpPr>
          <p:cNvPr id="19" name="Pladsholder til tekst 18">
            <a:extLst>
              <a:ext uri="{FF2B5EF4-FFF2-40B4-BE49-F238E27FC236}">
                <a16:creationId xmlns:a16="http://schemas.microsoft.com/office/drawing/2014/main" id="{1532CEBE-40AF-A546-2216-5576E3BD9718}"/>
              </a:ext>
            </a:extLst>
          </p:cNvPr>
          <p:cNvSpPr>
            <a:spLocks noGrp="1"/>
          </p:cNvSpPr>
          <p:nvPr>
            <p:ph type="body" sz="half" idx="26"/>
          </p:nvPr>
        </p:nvSpPr>
        <p:spPr/>
        <p:txBody>
          <a:bodyPr/>
          <a:lstStyle/>
          <a:p>
            <a:endParaRPr lang="en-US" dirty="0"/>
          </a:p>
        </p:txBody>
      </p:sp>
      <p:sp>
        <p:nvSpPr>
          <p:cNvPr id="20" name="Pladsholder til tekst 19">
            <a:extLst>
              <a:ext uri="{FF2B5EF4-FFF2-40B4-BE49-F238E27FC236}">
                <a16:creationId xmlns:a16="http://schemas.microsoft.com/office/drawing/2014/main" id="{238FAAB9-EA49-94A9-2D59-0B836A81CCF2}"/>
              </a:ext>
            </a:extLst>
          </p:cNvPr>
          <p:cNvSpPr>
            <a:spLocks noGrp="1"/>
          </p:cNvSpPr>
          <p:nvPr>
            <p:ph type="body" sz="half" idx="27"/>
          </p:nvPr>
        </p:nvSpPr>
        <p:spPr/>
        <p:txBody>
          <a:bodyPr vert="horz" lIns="0" tIns="0" rIns="0" bIns="0" rtlCol="0" anchor="t">
            <a:noAutofit/>
          </a:bodyPr>
          <a:lstStyle/>
          <a:p>
            <a:endParaRPr lang="en-US" dirty="0"/>
          </a:p>
        </p:txBody>
      </p:sp>
      <p:sp>
        <p:nvSpPr>
          <p:cNvPr id="22" name="Title 21">
            <a:extLst>
              <a:ext uri="{FF2B5EF4-FFF2-40B4-BE49-F238E27FC236}">
                <a16:creationId xmlns:a16="http://schemas.microsoft.com/office/drawing/2014/main" id="{74EB7080-0662-C0FF-3ED7-FF7FCA033605}"/>
              </a:ext>
            </a:extLst>
          </p:cNvPr>
          <p:cNvSpPr>
            <a:spLocks noGrp="1"/>
          </p:cNvSpPr>
          <p:nvPr>
            <p:ph type="title"/>
          </p:nvPr>
        </p:nvSpPr>
        <p:spPr/>
        <p:txBody>
          <a:bodyPr/>
          <a:lstStyle/>
          <a:p>
            <a:endParaRPr lang="da-DK"/>
          </a:p>
        </p:txBody>
      </p:sp>
      <p:sp>
        <p:nvSpPr>
          <p:cNvPr id="24" name="Text Placeholder 23">
            <a:extLst>
              <a:ext uri="{FF2B5EF4-FFF2-40B4-BE49-F238E27FC236}">
                <a16:creationId xmlns:a16="http://schemas.microsoft.com/office/drawing/2014/main" id="{09BB8F14-403A-D283-2EE6-E8D9BF3232E8}"/>
              </a:ext>
            </a:extLst>
          </p:cNvPr>
          <p:cNvSpPr>
            <a:spLocks noGrp="1"/>
          </p:cNvSpPr>
          <p:nvPr>
            <p:ph type="body" sz="half" idx="12"/>
          </p:nvPr>
        </p:nvSpPr>
        <p:spPr/>
        <p:txBody>
          <a:bodyPr/>
          <a:lstStyle/>
          <a:p>
            <a:endParaRPr lang="da-DK"/>
          </a:p>
        </p:txBody>
      </p:sp>
      <p:sp>
        <p:nvSpPr>
          <p:cNvPr id="26" name="Text Placeholder 25">
            <a:extLst>
              <a:ext uri="{FF2B5EF4-FFF2-40B4-BE49-F238E27FC236}">
                <a16:creationId xmlns:a16="http://schemas.microsoft.com/office/drawing/2014/main" id="{BA6B94AF-59A2-289E-0837-EEDA2723C57F}"/>
              </a:ext>
            </a:extLst>
          </p:cNvPr>
          <p:cNvSpPr>
            <a:spLocks noGrp="1"/>
          </p:cNvSpPr>
          <p:nvPr>
            <p:ph type="body" sz="half" idx="16"/>
          </p:nvPr>
        </p:nvSpPr>
        <p:spPr/>
        <p:txBody>
          <a:bodyPr/>
          <a:lstStyle/>
          <a:p>
            <a:endParaRPr lang="da-DK"/>
          </a:p>
        </p:txBody>
      </p:sp>
      <p:sp>
        <p:nvSpPr>
          <p:cNvPr id="28" name="Text Placeholder 27">
            <a:extLst>
              <a:ext uri="{FF2B5EF4-FFF2-40B4-BE49-F238E27FC236}">
                <a16:creationId xmlns:a16="http://schemas.microsoft.com/office/drawing/2014/main" id="{60D174EC-936D-C916-04DB-6679EDD3CF93}"/>
              </a:ext>
            </a:extLst>
          </p:cNvPr>
          <p:cNvSpPr>
            <a:spLocks noGrp="1"/>
          </p:cNvSpPr>
          <p:nvPr>
            <p:ph type="body" sz="half" idx="17"/>
          </p:nvPr>
        </p:nvSpPr>
        <p:spPr/>
        <p:txBody>
          <a:bodyPr/>
          <a:lstStyle/>
          <a:p>
            <a:endParaRPr lang="da-DK"/>
          </a:p>
        </p:txBody>
      </p:sp>
    </p:spTree>
    <p:extLst>
      <p:ext uri="{BB962C8B-B14F-4D97-AF65-F5344CB8AC3E}">
        <p14:creationId xmlns:p14="http://schemas.microsoft.com/office/powerpoint/2010/main" val="1430061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CB267DA-CBFC-4E91-CA4E-AD30864D82AA}"/>
              </a:ext>
            </a:extLst>
          </p:cNvPr>
          <p:cNvSpPr>
            <a:spLocks noGrp="1"/>
          </p:cNvSpPr>
          <p:nvPr>
            <p:ph type="body" sz="half" idx="53"/>
          </p:nvPr>
        </p:nvSpPr>
        <p:spPr/>
        <p:txBody>
          <a:bodyPr/>
          <a:lstStyle/>
          <a:p>
            <a:endParaRPr lang="da-DK" dirty="0"/>
          </a:p>
        </p:txBody>
      </p:sp>
      <p:sp>
        <p:nvSpPr>
          <p:cNvPr id="3" name="Pladsholder til tekst 2">
            <a:extLst>
              <a:ext uri="{FF2B5EF4-FFF2-40B4-BE49-F238E27FC236}">
                <a16:creationId xmlns:a16="http://schemas.microsoft.com/office/drawing/2014/main" id="{560E51F0-E300-5CFB-A206-B51FF8588424}"/>
              </a:ext>
            </a:extLst>
          </p:cNvPr>
          <p:cNvSpPr>
            <a:spLocks noGrp="1"/>
          </p:cNvSpPr>
          <p:nvPr>
            <p:ph type="body" sz="half" idx="54"/>
          </p:nvPr>
        </p:nvSpPr>
        <p:spPr/>
        <p:txBody>
          <a:bodyPr/>
          <a:lstStyle/>
          <a:p>
            <a:endParaRPr lang="da-DK" dirty="0"/>
          </a:p>
        </p:txBody>
      </p:sp>
      <p:sp>
        <p:nvSpPr>
          <p:cNvPr id="4" name="Pladsholder til tekst 3">
            <a:extLst>
              <a:ext uri="{FF2B5EF4-FFF2-40B4-BE49-F238E27FC236}">
                <a16:creationId xmlns:a16="http://schemas.microsoft.com/office/drawing/2014/main" id="{0CFC7F8D-4682-EFF4-6BA8-E8FE1D8F9C32}"/>
              </a:ext>
            </a:extLst>
          </p:cNvPr>
          <p:cNvSpPr>
            <a:spLocks noGrp="1"/>
          </p:cNvSpPr>
          <p:nvPr>
            <p:ph type="body" sz="half" idx="55"/>
          </p:nvPr>
        </p:nvSpPr>
        <p:spPr/>
        <p:txBody>
          <a:bodyPr/>
          <a:lstStyle/>
          <a:p>
            <a:endParaRPr lang="da-DK"/>
          </a:p>
        </p:txBody>
      </p:sp>
      <p:sp>
        <p:nvSpPr>
          <p:cNvPr id="5" name="Pladsholder til tekst 4">
            <a:extLst>
              <a:ext uri="{FF2B5EF4-FFF2-40B4-BE49-F238E27FC236}">
                <a16:creationId xmlns:a16="http://schemas.microsoft.com/office/drawing/2014/main" id="{999359F3-B1B1-6CC3-D9DD-74E7F30C7B19}"/>
              </a:ext>
            </a:extLst>
          </p:cNvPr>
          <p:cNvSpPr>
            <a:spLocks noGrp="1"/>
          </p:cNvSpPr>
          <p:nvPr>
            <p:ph type="body" sz="half" idx="56"/>
          </p:nvPr>
        </p:nvSpPr>
        <p:spPr/>
        <p:txBody>
          <a:bodyPr/>
          <a:lstStyle/>
          <a:p>
            <a:endParaRPr lang="en-US" dirty="0"/>
          </a:p>
        </p:txBody>
      </p:sp>
      <p:sp>
        <p:nvSpPr>
          <p:cNvPr id="6" name="Pladsholder til tekst 5">
            <a:extLst>
              <a:ext uri="{FF2B5EF4-FFF2-40B4-BE49-F238E27FC236}">
                <a16:creationId xmlns:a16="http://schemas.microsoft.com/office/drawing/2014/main" id="{99E1C56E-B3DB-BA7B-7040-5B0C5142AA75}"/>
              </a:ext>
            </a:extLst>
          </p:cNvPr>
          <p:cNvSpPr>
            <a:spLocks noGrp="1"/>
          </p:cNvSpPr>
          <p:nvPr>
            <p:ph type="body" sz="half" idx="57"/>
          </p:nvPr>
        </p:nvSpPr>
        <p:spPr/>
        <p:txBody>
          <a:bodyPr/>
          <a:lstStyle/>
          <a:p>
            <a:endParaRPr lang="da-DK" dirty="0"/>
          </a:p>
        </p:txBody>
      </p:sp>
      <p:sp>
        <p:nvSpPr>
          <p:cNvPr id="7" name="Pladsholder til tekst 6">
            <a:extLst>
              <a:ext uri="{FF2B5EF4-FFF2-40B4-BE49-F238E27FC236}">
                <a16:creationId xmlns:a16="http://schemas.microsoft.com/office/drawing/2014/main" id="{652046A1-8010-34A8-8E57-E6F8C4E1AEAB}"/>
              </a:ext>
            </a:extLst>
          </p:cNvPr>
          <p:cNvSpPr>
            <a:spLocks noGrp="1"/>
          </p:cNvSpPr>
          <p:nvPr>
            <p:ph type="body" sz="half" idx="58"/>
          </p:nvPr>
        </p:nvSpPr>
        <p:spPr/>
        <p:txBody>
          <a:bodyPr/>
          <a:lstStyle/>
          <a:p>
            <a:endParaRPr lang="da-DK" dirty="0"/>
          </a:p>
        </p:txBody>
      </p:sp>
      <p:sp>
        <p:nvSpPr>
          <p:cNvPr id="8" name="Pladsholder til tekst 7">
            <a:extLst>
              <a:ext uri="{FF2B5EF4-FFF2-40B4-BE49-F238E27FC236}">
                <a16:creationId xmlns:a16="http://schemas.microsoft.com/office/drawing/2014/main" id="{8EE73EFA-B22F-540A-5A4D-61BA17196391}"/>
              </a:ext>
            </a:extLst>
          </p:cNvPr>
          <p:cNvSpPr>
            <a:spLocks noGrp="1"/>
          </p:cNvSpPr>
          <p:nvPr>
            <p:ph type="body" sz="half" idx="59"/>
          </p:nvPr>
        </p:nvSpPr>
        <p:spPr/>
        <p:txBody>
          <a:bodyPr/>
          <a:lstStyle/>
          <a:p>
            <a:endParaRPr lang="da-DK" dirty="0"/>
          </a:p>
        </p:txBody>
      </p:sp>
      <p:sp>
        <p:nvSpPr>
          <p:cNvPr id="9" name="Pladsholder til tekst 8">
            <a:extLst>
              <a:ext uri="{FF2B5EF4-FFF2-40B4-BE49-F238E27FC236}">
                <a16:creationId xmlns:a16="http://schemas.microsoft.com/office/drawing/2014/main" id="{3E50EC6B-2A6B-6B4B-647C-7B64185A47F1}"/>
              </a:ext>
            </a:extLst>
          </p:cNvPr>
          <p:cNvSpPr>
            <a:spLocks noGrp="1"/>
          </p:cNvSpPr>
          <p:nvPr>
            <p:ph type="body" sz="half" idx="60"/>
          </p:nvPr>
        </p:nvSpPr>
        <p:spPr/>
        <p:txBody>
          <a:bodyPr/>
          <a:lstStyle/>
          <a:p>
            <a:endParaRPr lang="da-DK" dirty="0"/>
          </a:p>
        </p:txBody>
      </p:sp>
      <p:sp>
        <p:nvSpPr>
          <p:cNvPr id="10" name="Pladsholder til tekst 9">
            <a:extLst>
              <a:ext uri="{FF2B5EF4-FFF2-40B4-BE49-F238E27FC236}">
                <a16:creationId xmlns:a16="http://schemas.microsoft.com/office/drawing/2014/main" id="{E68BDBA4-626C-FBF6-4537-E76F4E962905}"/>
              </a:ext>
            </a:extLst>
          </p:cNvPr>
          <p:cNvSpPr>
            <a:spLocks noGrp="1"/>
          </p:cNvSpPr>
          <p:nvPr>
            <p:ph type="body" sz="half" idx="61"/>
          </p:nvPr>
        </p:nvSpPr>
        <p:spPr/>
        <p:txBody>
          <a:bodyPr/>
          <a:lstStyle/>
          <a:p>
            <a:endParaRPr lang="da-DK" dirty="0"/>
          </a:p>
        </p:txBody>
      </p:sp>
      <p:sp>
        <p:nvSpPr>
          <p:cNvPr id="11" name="Pladsholder til tekst 10">
            <a:extLst>
              <a:ext uri="{FF2B5EF4-FFF2-40B4-BE49-F238E27FC236}">
                <a16:creationId xmlns:a16="http://schemas.microsoft.com/office/drawing/2014/main" id="{47BC5545-0851-9DE1-221D-3F7231DF257C}"/>
              </a:ext>
            </a:extLst>
          </p:cNvPr>
          <p:cNvSpPr>
            <a:spLocks noGrp="1"/>
          </p:cNvSpPr>
          <p:nvPr>
            <p:ph type="body" sz="half" idx="65"/>
          </p:nvPr>
        </p:nvSpPr>
        <p:spPr/>
        <p:txBody>
          <a:bodyPr/>
          <a:lstStyle/>
          <a:p>
            <a:endParaRPr lang="da-DK" dirty="0"/>
          </a:p>
        </p:txBody>
      </p:sp>
      <p:sp>
        <p:nvSpPr>
          <p:cNvPr id="12" name="Pladsholder til tekst 11">
            <a:extLst>
              <a:ext uri="{FF2B5EF4-FFF2-40B4-BE49-F238E27FC236}">
                <a16:creationId xmlns:a16="http://schemas.microsoft.com/office/drawing/2014/main" id="{C1B49A5F-7468-0412-6941-78A99B0447A4}"/>
              </a:ext>
            </a:extLst>
          </p:cNvPr>
          <p:cNvSpPr>
            <a:spLocks noGrp="1"/>
          </p:cNvSpPr>
          <p:nvPr>
            <p:ph type="body" sz="half" idx="66"/>
          </p:nvPr>
        </p:nvSpPr>
        <p:spPr/>
        <p:txBody>
          <a:bodyPr/>
          <a:lstStyle/>
          <a:p>
            <a:endParaRPr lang="da-DK" dirty="0"/>
          </a:p>
        </p:txBody>
      </p:sp>
      <p:sp>
        <p:nvSpPr>
          <p:cNvPr id="13" name="Pladsholder til tekst 12">
            <a:extLst>
              <a:ext uri="{FF2B5EF4-FFF2-40B4-BE49-F238E27FC236}">
                <a16:creationId xmlns:a16="http://schemas.microsoft.com/office/drawing/2014/main" id="{76C07F02-3CE2-4827-17D5-32C49463EAD9}"/>
              </a:ext>
            </a:extLst>
          </p:cNvPr>
          <p:cNvSpPr>
            <a:spLocks noGrp="1"/>
          </p:cNvSpPr>
          <p:nvPr>
            <p:ph type="body" sz="half" idx="67"/>
          </p:nvPr>
        </p:nvSpPr>
        <p:spPr/>
        <p:txBody>
          <a:bodyPr/>
          <a:lstStyle/>
          <a:p>
            <a:endParaRPr lang="da-DK" dirty="0"/>
          </a:p>
        </p:txBody>
      </p:sp>
      <p:sp>
        <p:nvSpPr>
          <p:cNvPr id="14" name="Pladsholder til tekst 13">
            <a:extLst>
              <a:ext uri="{FF2B5EF4-FFF2-40B4-BE49-F238E27FC236}">
                <a16:creationId xmlns:a16="http://schemas.microsoft.com/office/drawing/2014/main" id="{63D095AF-A70E-5DF7-D4CC-8C3D883C37E9}"/>
              </a:ext>
            </a:extLst>
          </p:cNvPr>
          <p:cNvSpPr>
            <a:spLocks noGrp="1"/>
          </p:cNvSpPr>
          <p:nvPr>
            <p:ph type="body" sz="half" idx="68"/>
          </p:nvPr>
        </p:nvSpPr>
        <p:spPr/>
        <p:txBody>
          <a:bodyPr/>
          <a:lstStyle/>
          <a:p>
            <a:endParaRPr lang="da-DK" dirty="0"/>
          </a:p>
        </p:txBody>
      </p:sp>
      <p:sp>
        <p:nvSpPr>
          <p:cNvPr id="15" name="Pladsholder til tekst 14">
            <a:extLst>
              <a:ext uri="{FF2B5EF4-FFF2-40B4-BE49-F238E27FC236}">
                <a16:creationId xmlns:a16="http://schemas.microsoft.com/office/drawing/2014/main" id="{290634C3-1F88-1F2A-AA2E-9BB2BFC86769}"/>
              </a:ext>
            </a:extLst>
          </p:cNvPr>
          <p:cNvSpPr>
            <a:spLocks noGrp="1"/>
          </p:cNvSpPr>
          <p:nvPr>
            <p:ph type="body" sz="half" idx="69"/>
          </p:nvPr>
        </p:nvSpPr>
        <p:spPr/>
        <p:txBody>
          <a:bodyPr/>
          <a:lstStyle/>
          <a:p>
            <a:endParaRPr lang="da-DK" dirty="0"/>
          </a:p>
        </p:txBody>
      </p:sp>
      <p:sp>
        <p:nvSpPr>
          <p:cNvPr id="16" name="Pladsholder til tekst 15">
            <a:extLst>
              <a:ext uri="{FF2B5EF4-FFF2-40B4-BE49-F238E27FC236}">
                <a16:creationId xmlns:a16="http://schemas.microsoft.com/office/drawing/2014/main" id="{36D05FDC-4846-3787-2516-75474F5A8D37}"/>
              </a:ext>
            </a:extLst>
          </p:cNvPr>
          <p:cNvSpPr>
            <a:spLocks noGrp="1"/>
          </p:cNvSpPr>
          <p:nvPr>
            <p:ph type="body" sz="half" idx="70"/>
          </p:nvPr>
        </p:nvSpPr>
        <p:spPr/>
        <p:txBody>
          <a:bodyPr/>
          <a:lstStyle/>
          <a:p>
            <a:endParaRPr lang="da-DK" dirty="0"/>
          </a:p>
        </p:txBody>
      </p:sp>
    </p:spTree>
    <p:extLst>
      <p:ext uri="{BB962C8B-B14F-4D97-AF65-F5344CB8AC3E}">
        <p14:creationId xmlns:p14="http://schemas.microsoft.com/office/powerpoint/2010/main" val="3776307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D9FE794-0A05-E567-A1D9-6DFC1D6599E7}"/>
              </a:ext>
            </a:extLst>
          </p:cNvPr>
          <p:cNvSpPr>
            <a:spLocks noGrp="1"/>
          </p:cNvSpPr>
          <p:nvPr>
            <p:ph type="body" sz="half" idx="71"/>
          </p:nvPr>
        </p:nvSpPr>
        <p:spPr/>
        <p:txBody>
          <a:bodyPr/>
          <a:lstStyle/>
          <a:p>
            <a:endParaRPr lang="da-DK"/>
          </a:p>
        </p:txBody>
      </p:sp>
      <p:sp>
        <p:nvSpPr>
          <p:cNvPr id="3" name="Pladsholder til tekst 2">
            <a:extLst>
              <a:ext uri="{FF2B5EF4-FFF2-40B4-BE49-F238E27FC236}">
                <a16:creationId xmlns:a16="http://schemas.microsoft.com/office/drawing/2014/main" id="{CCF04981-6D78-D022-8EDE-E952BF065E94}"/>
              </a:ext>
            </a:extLst>
          </p:cNvPr>
          <p:cNvSpPr>
            <a:spLocks noGrp="1"/>
          </p:cNvSpPr>
          <p:nvPr>
            <p:ph type="body" sz="half" idx="72"/>
          </p:nvPr>
        </p:nvSpPr>
        <p:spPr/>
        <p:txBody>
          <a:bodyPr/>
          <a:lstStyle/>
          <a:p>
            <a:endParaRPr lang="da-DK"/>
          </a:p>
        </p:txBody>
      </p:sp>
      <p:sp>
        <p:nvSpPr>
          <p:cNvPr id="4" name="Pladsholder til tekst 3">
            <a:extLst>
              <a:ext uri="{FF2B5EF4-FFF2-40B4-BE49-F238E27FC236}">
                <a16:creationId xmlns:a16="http://schemas.microsoft.com/office/drawing/2014/main" id="{DB373FC1-3014-789B-6C90-A4ED135A70DE}"/>
              </a:ext>
            </a:extLst>
          </p:cNvPr>
          <p:cNvSpPr>
            <a:spLocks noGrp="1"/>
          </p:cNvSpPr>
          <p:nvPr>
            <p:ph type="body" sz="half" idx="73"/>
          </p:nvPr>
        </p:nvSpPr>
        <p:spPr/>
        <p:txBody>
          <a:bodyPr/>
          <a:lstStyle/>
          <a:p>
            <a:endParaRPr lang="da-DK"/>
          </a:p>
        </p:txBody>
      </p:sp>
      <p:sp>
        <p:nvSpPr>
          <p:cNvPr id="5" name="Pladsholder til tekst 4">
            <a:extLst>
              <a:ext uri="{FF2B5EF4-FFF2-40B4-BE49-F238E27FC236}">
                <a16:creationId xmlns:a16="http://schemas.microsoft.com/office/drawing/2014/main" id="{46FC5FD7-68F9-32A1-E0E4-8374268A4FB9}"/>
              </a:ext>
            </a:extLst>
          </p:cNvPr>
          <p:cNvSpPr>
            <a:spLocks noGrp="1"/>
          </p:cNvSpPr>
          <p:nvPr>
            <p:ph type="body" sz="half" idx="74"/>
          </p:nvPr>
        </p:nvSpPr>
        <p:spPr/>
        <p:txBody>
          <a:bodyPr/>
          <a:lstStyle/>
          <a:p>
            <a:endParaRPr lang="da-DK"/>
          </a:p>
        </p:txBody>
      </p:sp>
      <p:sp>
        <p:nvSpPr>
          <p:cNvPr id="6" name="Pladsholder til tekst 5">
            <a:extLst>
              <a:ext uri="{FF2B5EF4-FFF2-40B4-BE49-F238E27FC236}">
                <a16:creationId xmlns:a16="http://schemas.microsoft.com/office/drawing/2014/main" id="{E9FE2AD7-6A70-4112-3D0C-1BE6638ED96C}"/>
              </a:ext>
            </a:extLst>
          </p:cNvPr>
          <p:cNvSpPr>
            <a:spLocks noGrp="1"/>
          </p:cNvSpPr>
          <p:nvPr>
            <p:ph type="body" sz="half" idx="75"/>
          </p:nvPr>
        </p:nvSpPr>
        <p:spPr/>
        <p:txBody>
          <a:bodyPr/>
          <a:lstStyle/>
          <a:p>
            <a:endParaRPr lang="da-DK"/>
          </a:p>
        </p:txBody>
      </p:sp>
    </p:spTree>
    <p:extLst>
      <p:ext uri="{BB962C8B-B14F-4D97-AF65-F5344CB8AC3E}">
        <p14:creationId xmlns:p14="http://schemas.microsoft.com/office/powerpoint/2010/main" val="3960280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736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3141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DE_EVENTS_TEMPLATE_2022_v1" id="{BD1BF6AB-ACCF-434C-962D-D064752127DA}" vid="{7B286086-2943-B149-BB2A-F681D462F83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87005AF0E4C747904899B51F04BBE1" ma:contentTypeVersion="8" ma:contentTypeDescription="Create a new document." ma:contentTypeScope="" ma:versionID="c2dd506b106f5cb5455b0168a472588b">
  <xsd:schema xmlns:xsd="http://www.w3.org/2001/XMLSchema" xmlns:xs="http://www.w3.org/2001/XMLSchema" xmlns:p="http://schemas.microsoft.com/office/2006/metadata/properties" xmlns:ns1="http://schemas.microsoft.com/sharepoint/v3" xmlns:ns2="1114c6d2-df6d-4d8d-b25e-88c894b8902c" targetNamespace="http://schemas.microsoft.com/office/2006/metadata/properties" ma:root="true" ma:fieldsID="280f04fa2baa1be153e720cc8bbbdfbd" ns1:_="" ns2:_="">
    <xsd:import namespace="http://schemas.microsoft.com/sharepoint/v3"/>
    <xsd:import namespace="1114c6d2-df6d-4d8d-b25e-88c894b8902c"/>
    <xsd:element name="properties">
      <xsd:complexType>
        <xsd:sequence>
          <xsd:element name="documentManagement">
            <xsd:complexType>
              <xsd:all>
                <xsd:element ref="ns1:_dlc_ExpireDate" minOccurs="0"/>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 ma:index="8"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114c6d2-df6d-4d8d-b25e-88c894b8902c"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B337BA-6428-4D8B-B225-80A0D3BCDCFC}">
  <ds:schemaRefs>
    <ds:schemaRef ds:uri="http://schemas.microsoft.com/sharepoint/v3/contenttype/forms"/>
  </ds:schemaRefs>
</ds:datastoreItem>
</file>

<file path=customXml/itemProps2.xml><?xml version="1.0" encoding="utf-8"?>
<ds:datastoreItem xmlns:ds="http://schemas.openxmlformats.org/officeDocument/2006/customXml" ds:itemID="{035F64CC-CCC0-45EB-833C-003D39FC7CC5}">
  <ds:schemaRefs>
    <ds:schemaRef ds:uri="24bab8f0-31d5-4ab1-ba6e-7f4bbc6dd6e4"/>
    <ds:schemaRef ds:uri="b8d67b70-8da5-4ea4-aa84-6b4d8d9b50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e636f9b-7316-494d-a549-df27c85e9dca"/>
    <ds:schemaRef ds:uri="31386a61-8d8a-48d8-b7e2-60b7994081df"/>
  </ds:schemaRefs>
</ds:datastoreItem>
</file>

<file path=customXml/itemProps3.xml><?xml version="1.0" encoding="utf-8"?>
<ds:datastoreItem xmlns:ds="http://schemas.openxmlformats.org/officeDocument/2006/customXml" ds:itemID="{4E453438-4828-4146-A611-845201F43C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114c6d2-df6d-4d8d-b25e-88c894b89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Office-tema</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Reno Lundager Hansen</dc:creator>
  <cp:lastModifiedBy>Maricruz Paulina Justiniano Chavez</cp:lastModifiedBy>
  <cp:revision>19</cp:revision>
  <dcterms:created xsi:type="dcterms:W3CDTF">2022-05-10T07:07:02Z</dcterms:created>
  <dcterms:modified xsi:type="dcterms:W3CDTF">2025-07-08T10:25:38Z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0x0101004F87005AF0E4C747904899B51F04BBE1</vt:lpwstr>
  </property>
  <property fmtid="{D5CDD505-2E9C-101B-9397-08002B2CF9AE}" pid="3" name="MediaServiceImageTags">
    <vt:lpwstr/>
  </property>
  <property fmtid="{D5CDD505-2E9C-101B-9397-08002B2CF9AE}" pid="4" name="Order">
    <vt:r8>6613600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